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Young Serif"/>
      <p:regular r:id="rId21"/>
    </p:embeddedFont>
    <p:embeddedFont>
      <p:font typeface="Rubik"/>
      <p:regular r:id="rId22"/>
      <p:bold r:id="rId23"/>
      <p:italic r:id="rId24"/>
      <p:boldItalic r:id="rId25"/>
    </p:embeddedFont>
    <p:embeddedFont>
      <p:font typeface="Rubik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6AE274-D136-453C-A420-1379227BA714}">
  <a:tblStyle styleId="{E76AE274-D136-453C-A420-1379227BA7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ubik-regular.fntdata"/><Relationship Id="rId21" Type="http://schemas.openxmlformats.org/officeDocument/2006/relationships/font" Target="fonts/YoungSerif-regular.fntdata"/><Relationship Id="rId24" Type="http://schemas.openxmlformats.org/officeDocument/2006/relationships/font" Target="fonts/Rubik-italic.fntdata"/><Relationship Id="rId23" Type="http://schemas.openxmlformats.org/officeDocument/2006/relationships/font" Target="fonts/Rubi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ubikSemiBold-regular.fntdata"/><Relationship Id="rId25" Type="http://schemas.openxmlformats.org/officeDocument/2006/relationships/font" Target="fonts/Rubik-boldItalic.fntdata"/><Relationship Id="rId28" Type="http://schemas.openxmlformats.org/officeDocument/2006/relationships/font" Target="fonts/RubikSemiBold-italic.fntdata"/><Relationship Id="rId27" Type="http://schemas.openxmlformats.org/officeDocument/2006/relationships/font" Target="fonts/Rubik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ubikSemiBold-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2a24fcc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2a24fcc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2a24fcc3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2a24fcc3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for the military spending per capita, most of the countries have stayed in the same general spot. The only difference is that the x axis labels became much smaller bc if we remember from the previous graphs, the spending on military was on a much smaller scale compared to the other categories.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2a24fcc3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2a24fcc3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plots are similar to the previous ones, but in percentage values. We can see that the healthcare and </a:t>
            </a:r>
            <a:r>
              <a:rPr lang="en"/>
              <a:t>education plots are the most similar in pattern, and when we look a the military graph, the values are more uniform and less scattered. Each countries’ data points all appear more precise, except for italy.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2a24fcc3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2a24fcc3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spending growth rates, in percent, by category. This was found by subtracting spending in 2017 from spending in 2021, and then dividing that by the spending in 2017 again. So brazil has the worst growth rates in all three categories, with negative growth in both health and military spending. This means that brazil’s spending in 2017 larger than the spending in 2021. Although india was the smallest spender out of all the countries, they did have the most growth in education spending.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2a24fcc3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2a24fcc3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spending growth rate in fixed values, so i just took the spending value from 2021 and subtracted it by the spending from 2017. The us overall has the most growth, with china having the second most growth. Again similar to the previous bar charts, brazil has negative growth.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2a24fcc3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2a24fcc3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 a larger gdp, there is a bigger budget. Even if the proportions are the same, the raw values are just much larger.</a:t>
            </a:r>
            <a:endParaRPr/>
          </a:p>
          <a:p>
            <a:pPr indent="-298450" lvl="0" marL="457200" rtl="0" algn="l">
              <a:spcBef>
                <a:spcPts val="0"/>
              </a:spcBef>
              <a:spcAft>
                <a:spcPts val="0"/>
              </a:spcAft>
              <a:buSzPts val="1100"/>
              <a:buChar char="-"/>
            </a:pPr>
            <a:r>
              <a:rPr lang="en"/>
              <a:t>The growth rate bar charts had negative values, and while this is accurate, this missing data could have affected the other graphs.</a:t>
            </a:r>
            <a:endParaRPr/>
          </a:p>
          <a:p>
            <a:pPr indent="-298450" lvl="0" marL="457200" rtl="0" algn="l">
              <a:spcBef>
                <a:spcPts val="0"/>
              </a:spcBef>
              <a:spcAft>
                <a:spcPts val="0"/>
              </a:spcAft>
              <a:buSzPts val="1100"/>
              <a:buChar char="-"/>
            </a:pPr>
            <a:r>
              <a:rPr lang="en"/>
              <a:t>Their spending on healthcare, education, and military were almost all the same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2a24fcc3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2a24fcc3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used four datasets; the sipri, military, education, and health data sheets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2a24fcc3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2a24fcc3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my top 10 countries. I found them by taking the military spending per country and multiplied it by the military expenditure as a percent of gdp.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2a24fcc3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2a24fcc3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average spending across all three categories. The values are in US billions. The US is the top spender overall, with india spending the least. Although india’s spending seems evenly distributed across all three categories, they are spending the least. We can also see healthcare is a big focus across all top 10 countries.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2a24fcc3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52a24fcc3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spending as a percentage of gdp line plots. For both military and healthcare spending, the united states spends the most. And in both military and education spending, japan spends the least. The line for brazil in the education line plot ends since there was no data for brazil in 2021.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2a24fcc3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2a24fcc3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are comparing the gdp spending distributions. Looking at these pie charts, we can see that all of these </a:t>
            </a:r>
            <a:r>
              <a:rPr lang="en"/>
              <a:t>countries do not spend alot on their military, but instead have a large focus on healthcare with education as their second priority.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2a24fcc3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52a24fcc3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large green areas labeled ‘other’ we can see that the us spends much more on their healthcare, education, and military compared to the rest of the countries. The lower the number, the more spent. The us is the only country out of the top 10 that has their ‘other’ percentage in the 70s while the rest are all in the 80s.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2a24fcc30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2a24fcc3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education spending per capita vs gdp per capita. India’s values are extremely low. Since their gdp per capita is already so low, their education per capita is almost 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2a24fcc3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2a24fcc3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is very similar. Countries in the lower regions remain there, but with the majority data in the middle of the plot, we can see that the points have shifted over alot to the left. This does not mean anything because the x axis labels became bigger.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228600" y="228600"/>
            <a:ext cx="8686800" cy="46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None/>
            </a:pPr>
            <a:r>
              <a:t/>
            </a:r>
            <a:endParaRPr sz="5600">
              <a:solidFill>
                <a:schemeClr val="lt2"/>
              </a:solidFill>
              <a:latin typeface="Young Serif"/>
              <a:ea typeface="Young Serif"/>
              <a:cs typeface="Young Serif"/>
              <a:sym typeface="Young Serif"/>
            </a:endParaRPr>
          </a:p>
        </p:txBody>
      </p:sp>
      <p:sp>
        <p:nvSpPr>
          <p:cNvPr id="12" name="Google Shape;12;p2"/>
          <p:cNvSpPr txBox="1"/>
          <p:nvPr>
            <p:ph type="title"/>
          </p:nvPr>
        </p:nvSpPr>
        <p:spPr>
          <a:xfrm>
            <a:off x="1248900" y="1632850"/>
            <a:ext cx="6646200" cy="1588800"/>
          </a:xfrm>
          <a:prstGeom prst="rect">
            <a:avLst/>
          </a:prstGeom>
        </p:spPr>
        <p:txBody>
          <a:bodyPr anchorCtr="0" anchor="ctr" bIns="91425" lIns="91425" spcFirstLastPara="1" rIns="91425" wrap="square" tIns="91425">
            <a:normAutofit/>
          </a:bodyPr>
          <a:lstStyle>
            <a:lvl1pPr lvl="0" algn="ctr">
              <a:lnSpc>
                <a:spcPct val="90000"/>
              </a:lnSpc>
              <a:spcBef>
                <a:spcPts val="0"/>
              </a:spcBef>
              <a:spcAft>
                <a:spcPts val="0"/>
              </a:spcAft>
              <a:buSzPts val="5600"/>
              <a:buNone/>
              <a:defRPr sz="56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 name="Google Shape;13;p2"/>
          <p:cNvSpPr txBox="1"/>
          <p:nvPr>
            <p:ph idx="1" type="subTitle"/>
          </p:nvPr>
        </p:nvSpPr>
        <p:spPr>
          <a:xfrm>
            <a:off x="2369850" y="3221650"/>
            <a:ext cx="4404300" cy="39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4325" lvl="0" marL="457200" algn="ctr">
              <a:spcBef>
                <a:spcPts val="0"/>
              </a:spcBef>
              <a:spcAft>
                <a:spcPts val="0"/>
              </a:spcAft>
              <a:buSzPts val="1350"/>
              <a:buChar char="●"/>
              <a:defRPr/>
            </a:lvl1pPr>
            <a:lvl2pPr indent="-314325" lvl="1" marL="914400" algn="ctr">
              <a:spcBef>
                <a:spcPts val="0"/>
              </a:spcBef>
              <a:spcAft>
                <a:spcPts val="0"/>
              </a:spcAft>
              <a:buSzPts val="1350"/>
              <a:buChar char="○"/>
              <a:defRPr/>
            </a:lvl2pPr>
            <a:lvl3pPr indent="-314325" lvl="2" marL="1371600" algn="ctr">
              <a:spcBef>
                <a:spcPts val="0"/>
              </a:spcBef>
              <a:spcAft>
                <a:spcPts val="0"/>
              </a:spcAft>
              <a:buSzPts val="1350"/>
              <a:buChar char="■"/>
              <a:defRPr/>
            </a:lvl3pPr>
            <a:lvl4pPr indent="-314325" lvl="3" marL="1828800" algn="ctr">
              <a:spcBef>
                <a:spcPts val="0"/>
              </a:spcBef>
              <a:spcAft>
                <a:spcPts val="0"/>
              </a:spcAft>
              <a:buSzPts val="1350"/>
              <a:buChar char="●"/>
              <a:defRPr/>
            </a:lvl4pPr>
            <a:lvl5pPr indent="-314325" lvl="4" marL="2286000" algn="ctr">
              <a:spcBef>
                <a:spcPts val="0"/>
              </a:spcBef>
              <a:spcAft>
                <a:spcPts val="0"/>
              </a:spcAft>
              <a:buSzPts val="1350"/>
              <a:buChar char="○"/>
              <a:defRPr/>
            </a:lvl5pPr>
            <a:lvl6pPr indent="-314325" lvl="5" marL="2743200" algn="ctr">
              <a:spcBef>
                <a:spcPts val="0"/>
              </a:spcBef>
              <a:spcAft>
                <a:spcPts val="0"/>
              </a:spcAft>
              <a:buSzPts val="1350"/>
              <a:buChar char="■"/>
              <a:defRPr/>
            </a:lvl6pPr>
            <a:lvl7pPr indent="-314325" lvl="6" marL="3200400" algn="ctr">
              <a:spcBef>
                <a:spcPts val="0"/>
              </a:spcBef>
              <a:spcAft>
                <a:spcPts val="0"/>
              </a:spcAft>
              <a:buSzPts val="1350"/>
              <a:buChar char="●"/>
              <a:defRPr/>
            </a:lvl7pPr>
            <a:lvl8pPr indent="-314325" lvl="7" marL="3657600" algn="ctr">
              <a:spcBef>
                <a:spcPts val="0"/>
              </a:spcBef>
              <a:spcAft>
                <a:spcPts val="0"/>
              </a:spcAft>
              <a:buSzPts val="1350"/>
              <a:buChar char="○"/>
              <a:defRPr/>
            </a:lvl8pPr>
            <a:lvl9pPr indent="-314325" lvl="8" marL="4114800" algn="ctr">
              <a:spcBef>
                <a:spcPts val="0"/>
              </a:spcBef>
              <a:spcAft>
                <a:spcPts val="0"/>
              </a:spcAft>
              <a:buSzPts val="135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 name="Shape 49"/>
        <p:cNvGrpSpPr/>
        <p:nvPr/>
      </p:nvGrpSpPr>
      <p:grpSpPr>
        <a:xfrm>
          <a:off x="0" y="0"/>
          <a:ext cx="0" cy="0"/>
          <a:chOff x="0" y="0"/>
          <a:chExt cx="0" cy="0"/>
        </a:xfrm>
      </p:grpSpPr>
      <p:sp>
        <p:nvSpPr>
          <p:cNvPr id="50" name="Google Shape;50;p1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3" name="Google Shape;53;p1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4" name="Google Shape;54;p1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1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6" name="Google Shape;56;p1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1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0" name="Google Shape;60;p1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1" name="Google Shape;61;p13"/>
          <p:cNvSpPr/>
          <p:nvPr>
            <p:ph idx="2" type="pic"/>
          </p:nvPr>
        </p:nvSpPr>
        <p:spPr>
          <a:xfrm>
            <a:off x="4992024" y="1152775"/>
            <a:ext cx="3840300" cy="3416400"/>
          </a:xfrm>
          <a:prstGeom prst="rect">
            <a:avLst/>
          </a:prstGeom>
          <a:noFill/>
          <a:ln>
            <a:noFill/>
          </a:ln>
        </p:spPr>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3" name="Shape 63"/>
        <p:cNvGrpSpPr/>
        <p:nvPr/>
      </p:nvGrpSpPr>
      <p:grpSpPr>
        <a:xfrm>
          <a:off x="0" y="0"/>
          <a:ext cx="0" cy="0"/>
          <a:chOff x="0" y="0"/>
          <a:chExt cx="0" cy="0"/>
        </a:xfrm>
      </p:grpSpPr>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6" name="Google Shape;66;p1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7" name="Google Shape;67;p1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8" name="Google Shape;68;p1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69" name="Google Shape;69;p1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3" name="Google Shape;73;p1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4" name="Google Shape;74;p1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5" name="Google Shape;75;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6" name="Google Shape;76;p1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7" name="Google Shape;77;p1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8" name="Google Shape;78;p1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9" name="Shape 79"/>
        <p:cNvGrpSpPr/>
        <p:nvPr/>
      </p:nvGrpSpPr>
      <p:grpSpPr>
        <a:xfrm>
          <a:off x="0" y="0"/>
          <a:ext cx="0" cy="0"/>
          <a:chOff x="0" y="0"/>
          <a:chExt cx="0" cy="0"/>
        </a:xfrm>
      </p:grpSpPr>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2" name="Google Shape;82;p1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3" name="Google Shape;83;p1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4" name="Google Shape;84;p1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5" name="Google Shape;85;p1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6" name="Google Shape;86;p1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7" name="Google Shape;87;p1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8" name="Google Shape;88;p1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9" name="Google Shape;89;p1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0" name="Shape 90"/>
        <p:cNvGrpSpPr/>
        <p:nvPr/>
      </p:nvGrpSpPr>
      <p:grpSpPr>
        <a:xfrm>
          <a:off x="0" y="0"/>
          <a:ext cx="0" cy="0"/>
          <a:chOff x="0" y="0"/>
          <a:chExt cx="0" cy="0"/>
        </a:xfrm>
      </p:grpSpPr>
      <p:sp>
        <p:nvSpPr>
          <p:cNvPr id="91" name="Google Shape;91;p1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 name="Google Shape;92;p17"/>
          <p:cNvSpPr/>
          <p:nvPr>
            <p:ph idx="2" type="pic"/>
          </p:nvPr>
        </p:nvSpPr>
        <p:spPr>
          <a:xfrm>
            <a:off x="4804825" y="1133300"/>
            <a:ext cx="4027500" cy="2392800"/>
          </a:xfrm>
          <a:prstGeom prst="rect">
            <a:avLst/>
          </a:prstGeom>
          <a:noFill/>
          <a:ln>
            <a:noFill/>
          </a:ln>
        </p:spPr>
      </p:sp>
      <p:sp>
        <p:nvSpPr>
          <p:cNvPr id="93" name="Google Shape;93;p17"/>
          <p:cNvSpPr/>
          <p:nvPr>
            <p:ph idx="3" type="pic"/>
          </p:nvPr>
        </p:nvSpPr>
        <p:spPr>
          <a:xfrm>
            <a:off x="311725" y="1133300"/>
            <a:ext cx="4027500" cy="2392800"/>
          </a:xfrm>
          <a:prstGeom prst="rect">
            <a:avLst/>
          </a:prstGeom>
          <a:noFill/>
          <a:ln>
            <a:noFill/>
          </a:ln>
        </p:spPr>
      </p:sp>
      <p:sp>
        <p:nvSpPr>
          <p:cNvPr id="94" name="Google Shape;94;p1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7" name="Google Shape;97;p1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8" name="Google Shape;98;p1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99" name="Shape 99"/>
        <p:cNvGrpSpPr/>
        <p:nvPr/>
      </p:nvGrpSpPr>
      <p:grpSpPr>
        <a:xfrm>
          <a:off x="0" y="0"/>
          <a:ext cx="0" cy="0"/>
          <a:chOff x="0" y="0"/>
          <a:chExt cx="0" cy="0"/>
        </a:xfrm>
      </p:grpSpPr>
      <p:sp>
        <p:nvSpPr>
          <p:cNvPr id="100" name="Google Shape;100;p1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1" name="Google Shape;101;p18"/>
          <p:cNvSpPr/>
          <p:nvPr>
            <p:ph idx="2" type="pic"/>
          </p:nvPr>
        </p:nvSpPr>
        <p:spPr>
          <a:xfrm>
            <a:off x="6205225" y="1128325"/>
            <a:ext cx="2627100" cy="2273100"/>
          </a:xfrm>
          <a:prstGeom prst="rect">
            <a:avLst/>
          </a:prstGeom>
          <a:noFill/>
          <a:ln>
            <a:noFill/>
          </a:ln>
        </p:spPr>
      </p:sp>
      <p:sp>
        <p:nvSpPr>
          <p:cNvPr id="102" name="Google Shape;102;p18"/>
          <p:cNvSpPr/>
          <p:nvPr>
            <p:ph idx="3" type="pic"/>
          </p:nvPr>
        </p:nvSpPr>
        <p:spPr>
          <a:xfrm>
            <a:off x="311725" y="1128325"/>
            <a:ext cx="2627100" cy="2273100"/>
          </a:xfrm>
          <a:prstGeom prst="rect">
            <a:avLst/>
          </a:prstGeom>
          <a:noFill/>
          <a:ln>
            <a:noFill/>
          </a:ln>
        </p:spPr>
      </p:sp>
      <p:sp>
        <p:nvSpPr>
          <p:cNvPr id="103" name="Google Shape;103;p1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8"/>
          <p:cNvSpPr/>
          <p:nvPr>
            <p:ph idx="5" type="pic"/>
          </p:nvPr>
        </p:nvSpPr>
        <p:spPr>
          <a:xfrm>
            <a:off x="3255250" y="1128325"/>
            <a:ext cx="2627100" cy="2273100"/>
          </a:xfrm>
          <a:prstGeom prst="rect">
            <a:avLst/>
          </a:prstGeom>
          <a:noFill/>
          <a:ln>
            <a:noFill/>
          </a:ln>
        </p:spPr>
      </p:sp>
      <p:sp>
        <p:nvSpPr>
          <p:cNvPr id="105" name="Google Shape;105;p1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8" name="Google Shape;108;p1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9" name="Google Shape;109;p1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1" name="Shape 111"/>
        <p:cNvGrpSpPr/>
        <p:nvPr/>
      </p:nvGrpSpPr>
      <p:grpSpPr>
        <a:xfrm>
          <a:off x="0" y="0"/>
          <a:ext cx="0" cy="0"/>
          <a:chOff x="0" y="0"/>
          <a:chExt cx="0" cy="0"/>
        </a:xfrm>
      </p:grpSpPr>
      <p:sp>
        <p:nvSpPr>
          <p:cNvPr id="112" name="Google Shape;112;p19"/>
          <p:cNvSpPr/>
          <p:nvPr>
            <p:ph idx="2" type="pic"/>
          </p:nvPr>
        </p:nvSpPr>
        <p:spPr>
          <a:xfrm>
            <a:off x="311700" y="445025"/>
            <a:ext cx="8520600" cy="4218300"/>
          </a:xfrm>
          <a:prstGeom prst="rect">
            <a:avLst/>
          </a:prstGeom>
          <a:noFill/>
          <a:ln>
            <a:noFill/>
          </a:ln>
        </p:spPr>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4" name="Shape 114"/>
        <p:cNvGrpSpPr/>
        <p:nvPr/>
      </p:nvGrpSpPr>
      <p:grpSpPr>
        <a:xfrm>
          <a:off x="0" y="0"/>
          <a:ext cx="0" cy="0"/>
          <a:chOff x="0" y="0"/>
          <a:chExt cx="0" cy="0"/>
        </a:xfrm>
      </p:grpSpPr>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0"/>
          <p:cNvSpPr/>
          <p:nvPr>
            <p:ph idx="2" type="pic"/>
          </p:nvPr>
        </p:nvSpPr>
        <p:spPr>
          <a:xfrm>
            <a:off x="3389600" y="118913"/>
            <a:ext cx="1643700" cy="1535100"/>
          </a:xfrm>
          <a:prstGeom prst="rect">
            <a:avLst/>
          </a:prstGeom>
          <a:noFill/>
          <a:ln>
            <a:noFill/>
          </a:ln>
        </p:spPr>
      </p:sp>
      <p:sp>
        <p:nvSpPr>
          <p:cNvPr id="117" name="Google Shape;117;p20"/>
          <p:cNvSpPr/>
          <p:nvPr>
            <p:ph idx="3" type="pic"/>
          </p:nvPr>
        </p:nvSpPr>
        <p:spPr>
          <a:xfrm>
            <a:off x="5195935" y="118913"/>
            <a:ext cx="1643700" cy="1535100"/>
          </a:xfrm>
          <a:prstGeom prst="rect">
            <a:avLst/>
          </a:prstGeom>
          <a:noFill/>
          <a:ln>
            <a:noFill/>
          </a:ln>
        </p:spPr>
      </p:sp>
      <p:sp>
        <p:nvSpPr>
          <p:cNvPr id="118" name="Google Shape;118;p20"/>
          <p:cNvSpPr/>
          <p:nvPr>
            <p:ph idx="4" type="pic"/>
          </p:nvPr>
        </p:nvSpPr>
        <p:spPr>
          <a:xfrm>
            <a:off x="7002270" y="118913"/>
            <a:ext cx="1643700" cy="1535100"/>
          </a:xfrm>
          <a:prstGeom prst="rect">
            <a:avLst/>
          </a:prstGeom>
          <a:noFill/>
          <a:ln>
            <a:noFill/>
          </a:ln>
        </p:spPr>
      </p:sp>
      <p:sp>
        <p:nvSpPr>
          <p:cNvPr id="119" name="Google Shape;119;p20"/>
          <p:cNvSpPr/>
          <p:nvPr>
            <p:ph idx="5" type="pic"/>
          </p:nvPr>
        </p:nvSpPr>
        <p:spPr>
          <a:xfrm>
            <a:off x="3389588" y="1804212"/>
            <a:ext cx="1643700" cy="1535100"/>
          </a:xfrm>
          <a:prstGeom prst="rect">
            <a:avLst/>
          </a:prstGeom>
          <a:noFill/>
          <a:ln>
            <a:noFill/>
          </a:ln>
        </p:spPr>
      </p:sp>
      <p:sp>
        <p:nvSpPr>
          <p:cNvPr id="120" name="Google Shape;120;p20"/>
          <p:cNvSpPr/>
          <p:nvPr>
            <p:ph idx="6" type="pic"/>
          </p:nvPr>
        </p:nvSpPr>
        <p:spPr>
          <a:xfrm>
            <a:off x="5195922" y="1804212"/>
            <a:ext cx="1643700" cy="1535100"/>
          </a:xfrm>
          <a:prstGeom prst="rect">
            <a:avLst/>
          </a:prstGeom>
          <a:noFill/>
          <a:ln>
            <a:noFill/>
          </a:ln>
        </p:spPr>
      </p:sp>
      <p:sp>
        <p:nvSpPr>
          <p:cNvPr id="121" name="Google Shape;121;p20"/>
          <p:cNvSpPr/>
          <p:nvPr>
            <p:ph idx="7" type="pic"/>
          </p:nvPr>
        </p:nvSpPr>
        <p:spPr>
          <a:xfrm>
            <a:off x="7002257" y="1804212"/>
            <a:ext cx="1643700" cy="1535100"/>
          </a:xfrm>
          <a:prstGeom prst="rect">
            <a:avLst/>
          </a:prstGeom>
          <a:noFill/>
          <a:ln>
            <a:noFill/>
          </a:ln>
        </p:spPr>
      </p:sp>
      <p:sp>
        <p:nvSpPr>
          <p:cNvPr id="122" name="Google Shape;122;p2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3" name="Google Shape;123;p20"/>
          <p:cNvSpPr/>
          <p:nvPr>
            <p:ph idx="8" type="pic"/>
          </p:nvPr>
        </p:nvSpPr>
        <p:spPr>
          <a:xfrm>
            <a:off x="3389588" y="3489487"/>
            <a:ext cx="1643700" cy="1535100"/>
          </a:xfrm>
          <a:prstGeom prst="rect">
            <a:avLst/>
          </a:prstGeom>
          <a:noFill/>
          <a:ln>
            <a:noFill/>
          </a:ln>
        </p:spPr>
      </p:sp>
      <p:sp>
        <p:nvSpPr>
          <p:cNvPr id="124" name="Google Shape;124;p20"/>
          <p:cNvSpPr/>
          <p:nvPr>
            <p:ph idx="9" type="pic"/>
          </p:nvPr>
        </p:nvSpPr>
        <p:spPr>
          <a:xfrm>
            <a:off x="5195922" y="3489487"/>
            <a:ext cx="1643700" cy="1535100"/>
          </a:xfrm>
          <a:prstGeom prst="rect">
            <a:avLst/>
          </a:prstGeom>
          <a:noFill/>
          <a:ln>
            <a:noFill/>
          </a:ln>
        </p:spPr>
      </p:sp>
      <p:sp>
        <p:nvSpPr>
          <p:cNvPr id="125" name="Google Shape;125;p2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type="tx">
  <p:cSld name="TITLE_AND_BODY">
    <p:bg>
      <p:bgPr>
        <a:solidFill>
          <a:schemeClr val="lt1"/>
        </a:solid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1"/>
          <p:cNvSpPr/>
          <p:nvPr>
            <p:ph idx="2" type="pic"/>
          </p:nvPr>
        </p:nvSpPr>
        <p:spPr>
          <a:xfrm>
            <a:off x="228600" y="1322475"/>
            <a:ext cx="8686800" cy="3592500"/>
          </a:xfrm>
          <a:prstGeom prst="rect">
            <a:avLst/>
          </a:prstGeom>
          <a:noFill/>
          <a:ln>
            <a:noFill/>
          </a:ln>
        </p:spPr>
      </p:sp>
      <p:sp>
        <p:nvSpPr>
          <p:cNvPr id="129" name="Google Shape;129;p21"/>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ubik"/>
              <a:ea typeface="Rubik"/>
              <a:cs typeface="Rubik"/>
              <a:sym typeface="Rubik"/>
            </a:endParaRPr>
          </a:p>
        </p:txBody>
      </p:sp>
      <p:sp>
        <p:nvSpPr>
          <p:cNvPr id="130" name="Google Shape;130;p21"/>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two columns" type="twoColTx">
  <p:cSld name="TITLE_AND_TWO_COLUMNS">
    <p:bg>
      <p:bgPr>
        <a:solidFill>
          <a:schemeClr val="lt1"/>
        </a:solidFill>
      </p:bgPr>
    </p:bg>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34" name="Google Shape;134;p22"/>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35" name="Google Shape;135;p22"/>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36" name="Google Shape;136;p22"/>
          <p:cNvSpPr/>
          <p:nvPr/>
        </p:nvSpPr>
        <p:spPr>
          <a:xfrm>
            <a:off x="227150" y="1762300"/>
            <a:ext cx="42297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1200"/>
              </a:spcAft>
              <a:buSzPts val="1100"/>
              <a:buNone/>
            </a:pPr>
            <a:r>
              <a:t/>
            </a:r>
            <a:endParaRPr>
              <a:latin typeface="Rubik SemiBold"/>
              <a:ea typeface="Rubik SemiBold"/>
              <a:cs typeface="Rubik SemiBold"/>
              <a:sym typeface="Rubik SemiBold"/>
            </a:endParaRPr>
          </a:p>
        </p:txBody>
      </p:sp>
      <p:sp>
        <p:nvSpPr>
          <p:cNvPr id="137" name="Google Shape;137;p22"/>
          <p:cNvSpPr txBox="1"/>
          <p:nvPr>
            <p:ph idx="1" type="body"/>
          </p:nvPr>
        </p:nvSpPr>
        <p:spPr>
          <a:xfrm>
            <a:off x="688450" y="2146900"/>
            <a:ext cx="3309900" cy="2383200"/>
          </a:xfrm>
          <a:prstGeom prst="rect">
            <a:avLst/>
          </a:prstGeom>
        </p:spPr>
        <p:txBody>
          <a:bodyPr anchorCtr="0" anchor="ctr" bIns="91425" lIns="91425" spcFirstLastPara="1" rIns="91425" wrap="square" tIns="91425">
            <a:normAutofit/>
          </a:bodyPr>
          <a:lstStyle>
            <a:lvl1pPr indent="-317500" lvl="0" marL="457200" algn="ctr">
              <a:lnSpc>
                <a:spcPct val="100000"/>
              </a:lnSpc>
              <a:spcBef>
                <a:spcPts val="0"/>
              </a:spcBef>
              <a:spcAft>
                <a:spcPts val="0"/>
              </a:spcAft>
              <a:buClr>
                <a:schemeClr val="lt2"/>
              </a:buClr>
              <a:buSzPts val="1400"/>
              <a:buChar char="●"/>
              <a:defRPr b="1" sz="1400">
                <a:solidFill>
                  <a:schemeClr val="lt2"/>
                </a:solidFill>
              </a:defRPr>
            </a:lvl1pPr>
            <a:lvl2pPr indent="-317500" lvl="1" marL="914400" algn="ctr">
              <a:lnSpc>
                <a:spcPct val="100000"/>
              </a:lnSpc>
              <a:spcBef>
                <a:spcPts val="0"/>
              </a:spcBef>
              <a:spcAft>
                <a:spcPts val="0"/>
              </a:spcAft>
              <a:buClr>
                <a:schemeClr val="lt2"/>
              </a:buClr>
              <a:buSzPts val="1400"/>
              <a:buChar char="○"/>
              <a:defRPr b="1" sz="1400">
                <a:solidFill>
                  <a:schemeClr val="lt2"/>
                </a:solidFill>
              </a:defRPr>
            </a:lvl2pPr>
            <a:lvl3pPr indent="-317500" lvl="2" marL="1371600" algn="ctr">
              <a:lnSpc>
                <a:spcPct val="100000"/>
              </a:lnSpc>
              <a:spcBef>
                <a:spcPts val="0"/>
              </a:spcBef>
              <a:spcAft>
                <a:spcPts val="0"/>
              </a:spcAft>
              <a:buClr>
                <a:schemeClr val="lt2"/>
              </a:buClr>
              <a:buSzPts val="1400"/>
              <a:buChar char="■"/>
              <a:defRPr b="1" sz="1400">
                <a:solidFill>
                  <a:schemeClr val="lt2"/>
                </a:solidFill>
              </a:defRPr>
            </a:lvl3pPr>
            <a:lvl4pPr indent="-317500" lvl="3" marL="1828800" algn="ctr">
              <a:lnSpc>
                <a:spcPct val="100000"/>
              </a:lnSpc>
              <a:spcBef>
                <a:spcPts val="0"/>
              </a:spcBef>
              <a:spcAft>
                <a:spcPts val="0"/>
              </a:spcAft>
              <a:buClr>
                <a:schemeClr val="lt2"/>
              </a:buClr>
              <a:buSzPts val="1400"/>
              <a:buChar char="●"/>
              <a:defRPr b="1" sz="1400">
                <a:solidFill>
                  <a:schemeClr val="lt2"/>
                </a:solidFill>
              </a:defRPr>
            </a:lvl4pPr>
            <a:lvl5pPr indent="-317500" lvl="4" marL="2286000" algn="ctr">
              <a:lnSpc>
                <a:spcPct val="100000"/>
              </a:lnSpc>
              <a:spcBef>
                <a:spcPts val="0"/>
              </a:spcBef>
              <a:spcAft>
                <a:spcPts val="0"/>
              </a:spcAft>
              <a:buClr>
                <a:schemeClr val="lt2"/>
              </a:buClr>
              <a:buSzPts val="1400"/>
              <a:buChar char="○"/>
              <a:defRPr b="1" sz="1400">
                <a:solidFill>
                  <a:schemeClr val="lt2"/>
                </a:solidFill>
              </a:defRPr>
            </a:lvl5pPr>
            <a:lvl6pPr indent="-317500" lvl="5" marL="2743200" algn="ctr">
              <a:lnSpc>
                <a:spcPct val="100000"/>
              </a:lnSpc>
              <a:spcBef>
                <a:spcPts val="0"/>
              </a:spcBef>
              <a:spcAft>
                <a:spcPts val="0"/>
              </a:spcAft>
              <a:buClr>
                <a:schemeClr val="lt2"/>
              </a:buClr>
              <a:buSzPts val="1400"/>
              <a:buChar char="■"/>
              <a:defRPr b="1" sz="1400">
                <a:solidFill>
                  <a:schemeClr val="lt2"/>
                </a:solidFill>
              </a:defRPr>
            </a:lvl6pPr>
            <a:lvl7pPr indent="-317500" lvl="6" marL="3200400" algn="ctr">
              <a:lnSpc>
                <a:spcPct val="100000"/>
              </a:lnSpc>
              <a:spcBef>
                <a:spcPts val="0"/>
              </a:spcBef>
              <a:spcAft>
                <a:spcPts val="0"/>
              </a:spcAft>
              <a:buClr>
                <a:schemeClr val="lt2"/>
              </a:buClr>
              <a:buSzPts val="1400"/>
              <a:buChar char="●"/>
              <a:defRPr b="1" sz="1400">
                <a:solidFill>
                  <a:schemeClr val="lt2"/>
                </a:solidFill>
              </a:defRPr>
            </a:lvl7pPr>
            <a:lvl8pPr indent="-317500" lvl="7" marL="3657600" algn="ctr">
              <a:lnSpc>
                <a:spcPct val="100000"/>
              </a:lnSpc>
              <a:spcBef>
                <a:spcPts val="0"/>
              </a:spcBef>
              <a:spcAft>
                <a:spcPts val="0"/>
              </a:spcAft>
              <a:buClr>
                <a:schemeClr val="lt2"/>
              </a:buClr>
              <a:buSzPts val="1400"/>
              <a:buChar char="○"/>
              <a:defRPr b="1" sz="1400">
                <a:solidFill>
                  <a:schemeClr val="lt2"/>
                </a:solidFill>
              </a:defRPr>
            </a:lvl8pPr>
            <a:lvl9pPr indent="-317500" lvl="8" marL="4114800" algn="ctr">
              <a:lnSpc>
                <a:spcPct val="100000"/>
              </a:lnSpc>
              <a:spcBef>
                <a:spcPts val="0"/>
              </a:spcBef>
              <a:spcAft>
                <a:spcPts val="0"/>
              </a:spcAft>
              <a:buClr>
                <a:schemeClr val="lt2"/>
              </a:buClr>
              <a:buSzPts val="1400"/>
              <a:buChar char="■"/>
              <a:defRPr b="1" sz="1400">
                <a:solidFill>
                  <a:schemeClr val="lt2"/>
                </a:solidFill>
              </a:defRPr>
            </a:lvl9pPr>
          </a:lstStyle>
          <a:p/>
        </p:txBody>
      </p:sp>
      <p:sp>
        <p:nvSpPr>
          <p:cNvPr id="138" name="Google Shape;138;p22"/>
          <p:cNvSpPr/>
          <p:nvPr/>
        </p:nvSpPr>
        <p:spPr>
          <a:xfrm>
            <a:off x="4685575" y="1762300"/>
            <a:ext cx="42297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1200"/>
              </a:spcAft>
              <a:buSzPts val="1100"/>
              <a:buNone/>
            </a:pPr>
            <a:r>
              <a:t/>
            </a:r>
            <a:endParaRPr>
              <a:latin typeface="Rubik SemiBold"/>
              <a:ea typeface="Rubik SemiBold"/>
              <a:cs typeface="Rubik SemiBold"/>
              <a:sym typeface="Rubik SemiBold"/>
            </a:endParaRPr>
          </a:p>
        </p:txBody>
      </p:sp>
      <p:sp>
        <p:nvSpPr>
          <p:cNvPr id="139" name="Google Shape;139;p22"/>
          <p:cNvSpPr txBox="1"/>
          <p:nvPr>
            <p:ph idx="2" type="body"/>
          </p:nvPr>
        </p:nvSpPr>
        <p:spPr>
          <a:xfrm>
            <a:off x="5146875" y="2146900"/>
            <a:ext cx="3309900" cy="2383200"/>
          </a:xfrm>
          <a:prstGeom prst="rect">
            <a:avLst/>
          </a:prstGeom>
        </p:spPr>
        <p:txBody>
          <a:bodyPr anchorCtr="0" anchor="ctr" bIns="91425" lIns="91425" spcFirstLastPara="1" rIns="91425" wrap="square" tIns="91425">
            <a:normAutofit/>
          </a:bodyPr>
          <a:lstStyle>
            <a:lvl1pPr indent="-317500" lvl="0" marL="457200" algn="ctr">
              <a:lnSpc>
                <a:spcPct val="100000"/>
              </a:lnSpc>
              <a:spcBef>
                <a:spcPts val="0"/>
              </a:spcBef>
              <a:spcAft>
                <a:spcPts val="0"/>
              </a:spcAft>
              <a:buClr>
                <a:schemeClr val="lt2"/>
              </a:buClr>
              <a:buSzPts val="1400"/>
              <a:buChar char="●"/>
              <a:defRPr b="1" sz="1400">
                <a:solidFill>
                  <a:schemeClr val="lt2"/>
                </a:solidFill>
              </a:defRPr>
            </a:lvl1pPr>
            <a:lvl2pPr indent="-317500" lvl="1" marL="914400" algn="ctr">
              <a:lnSpc>
                <a:spcPct val="100000"/>
              </a:lnSpc>
              <a:spcBef>
                <a:spcPts val="0"/>
              </a:spcBef>
              <a:spcAft>
                <a:spcPts val="0"/>
              </a:spcAft>
              <a:buClr>
                <a:schemeClr val="lt2"/>
              </a:buClr>
              <a:buSzPts val="1400"/>
              <a:buChar char="○"/>
              <a:defRPr b="1" sz="1400">
                <a:solidFill>
                  <a:schemeClr val="lt2"/>
                </a:solidFill>
              </a:defRPr>
            </a:lvl2pPr>
            <a:lvl3pPr indent="-317500" lvl="2" marL="1371600" algn="ctr">
              <a:lnSpc>
                <a:spcPct val="100000"/>
              </a:lnSpc>
              <a:spcBef>
                <a:spcPts val="0"/>
              </a:spcBef>
              <a:spcAft>
                <a:spcPts val="0"/>
              </a:spcAft>
              <a:buClr>
                <a:schemeClr val="lt2"/>
              </a:buClr>
              <a:buSzPts val="1400"/>
              <a:buChar char="■"/>
              <a:defRPr b="1" sz="1400">
                <a:solidFill>
                  <a:schemeClr val="lt2"/>
                </a:solidFill>
              </a:defRPr>
            </a:lvl3pPr>
            <a:lvl4pPr indent="-317500" lvl="3" marL="1828800" algn="ctr">
              <a:lnSpc>
                <a:spcPct val="100000"/>
              </a:lnSpc>
              <a:spcBef>
                <a:spcPts val="0"/>
              </a:spcBef>
              <a:spcAft>
                <a:spcPts val="0"/>
              </a:spcAft>
              <a:buClr>
                <a:schemeClr val="lt2"/>
              </a:buClr>
              <a:buSzPts val="1400"/>
              <a:buChar char="●"/>
              <a:defRPr b="1" sz="1400">
                <a:solidFill>
                  <a:schemeClr val="lt2"/>
                </a:solidFill>
              </a:defRPr>
            </a:lvl4pPr>
            <a:lvl5pPr indent="-317500" lvl="4" marL="2286000" algn="ctr">
              <a:lnSpc>
                <a:spcPct val="100000"/>
              </a:lnSpc>
              <a:spcBef>
                <a:spcPts val="0"/>
              </a:spcBef>
              <a:spcAft>
                <a:spcPts val="0"/>
              </a:spcAft>
              <a:buClr>
                <a:schemeClr val="lt2"/>
              </a:buClr>
              <a:buSzPts val="1400"/>
              <a:buChar char="○"/>
              <a:defRPr b="1" sz="1400">
                <a:solidFill>
                  <a:schemeClr val="lt2"/>
                </a:solidFill>
              </a:defRPr>
            </a:lvl5pPr>
            <a:lvl6pPr indent="-317500" lvl="5" marL="2743200" algn="ctr">
              <a:lnSpc>
                <a:spcPct val="100000"/>
              </a:lnSpc>
              <a:spcBef>
                <a:spcPts val="0"/>
              </a:spcBef>
              <a:spcAft>
                <a:spcPts val="0"/>
              </a:spcAft>
              <a:buClr>
                <a:schemeClr val="lt2"/>
              </a:buClr>
              <a:buSzPts val="1400"/>
              <a:buChar char="■"/>
              <a:defRPr b="1" sz="1400">
                <a:solidFill>
                  <a:schemeClr val="lt2"/>
                </a:solidFill>
              </a:defRPr>
            </a:lvl6pPr>
            <a:lvl7pPr indent="-317500" lvl="6" marL="3200400" algn="ctr">
              <a:lnSpc>
                <a:spcPct val="100000"/>
              </a:lnSpc>
              <a:spcBef>
                <a:spcPts val="0"/>
              </a:spcBef>
              <a:spcAft>
                <a:spcPts val="0"/>
              </a:spcAft>
              <a:buClr>
                <a:schemeClr val="lt2"/>
              </a:buClr>
              <a:buSzPts val="1400"/>
              <a:buChar char="●"/>
              <a:defRPr b="1" sz="1400">
                <a:solidFill>
                  <a:schemeClr val="lt2"/>
                </a:solidFill>
              </a:defRPr>
            </a:lvl7pPr>
            <a:lvl8pPr indent="-317500" lvl="7" marL="3657600" algn="ctr">
              <a:lnSpc>
                <a:spcPct val="100000"/>
              </a:lnSpc>
              <a:spcBef>
                <a:spcPts val="0"/>
              </a:spcBef>
              <a:spcAft>
                <a:spcPts val="0"/>
              </a:spcAft>
              <a:buClr>
                <a:schemeClr val="lt2"/>
              </a:buClr>
              <a:buSzPts val="1400"/>
              <a:buChar char="○"/>
              <a:defRPr b="1" sz="1400">
                <a:solidFill>
                  <a:schemeClr val="lt2"/>
                </a:solidFill>
              </a:defRPr>
            </a:lvl8pPr>
            <a:lvl9pPr indent="-317500" lvl="8" marL="4114800" algn="ctr">
              <a:lnSpc>
                <a:spcPct val="100000"/>
              </a:lnSpc>
              <a:spcBef>
                <a:spcPts val="0"/>
              </a:spcBef>
              <a:spcAft>
                <a:spcPts val="0"/>
              </a:spcAft>
              <a:buClr>
                <a:schemeClr val="lt2"/>
              </a:buClr>
              <a:buSzPts val="1400"/>
              <a:buChar char="■"/>
              <a:defRPr b="1" sz="1400">
                <a:solidFill>
                  <a:schemeClr val="lt2"/>
                </a:solidFill>
              </a:defRPr>
            </a:lvl9pPr>
          </a:lstStyle>
          <a:p/>
        </p:txBody>
      </p:sp>
      <p:sp>
        <p:nvSpPr>
          <p:cNvPr id="140" name="Google Shape;140;p22"/>
          <p:cNvSpPr txBox="1"/>
          <p:nvPr>
            <p:ph idx="3"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body">
  <p:cSld name="CUSTOM">
    <p:bg>
      <p:bgPr>
        <a:solidFill>
          <a:schemeClr val="lt1"/>
        </a:solidFill>
      </p:bgPr>
    </p:bg>
    <p:spTree>
      <p:nvGrpSpPr>
        <p:cNvPr id="141" name="Shape 141"/>
        <p:cNvGrpSpPr/>
        <p:nvPr/>
      </p:nvGrpSpPr>
      <p:grpSpPr>
        <a:xfrm>
          <a:off x="0" y="0"/>
          <a:ext cx="0" cy="0"/>
          <a:chOff x="0" y="0"/>
          <a:chExt cx="0" cy="0"/>
        </a:xfrm>
      </p:grpSpPr>
      <p:sp>
        <p:nvSpPr>
          <p:cNvPr id="142" name="Google Shape;142;p23"/>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43" name="Google Shape;143;p23"/>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44" name="Google Shape;144;p23"/>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45" name="Google Shape;145;p23"/>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
        <p:nvSpPr>
          <p:cNvPr id="146" name="Google Shape;146;p23"/>
          <p:cNvSpPr/>
          <p:nvPr/>
        </p:nvSpPr>
        <p:spPr>
          <a:xfrm>
            <a:off x="228450" y="1762300"/>
            <a:ext cx="86868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47" name="Google Shape;147;p23"/>
          <p:cNvSpPr txBox="1"/>
          <p:nvPr>
            <p:ph idx="2" type="body"/>
          </p:nvPr>
        </p:nvSpPr>
        <p:spPr>
          <a:xfrm>
            <a:off x="456400" y="1983350"/>
            <a:ext cx="8113800" cy="27132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Clr>
                <a:schemeClr val="lt2"/>
              </a:buClr>
              <a:buSzPts val="1350"/>
              <a:buChar char="●"/>
              <a:defRPr>
                <a:solidFill>
                  <a:schemeClr val="lt2"/>
                </a:solidFill>
              </a:defRPr>
            </a:lvl1pPr>
            <a:lvl2pPr indent="-314325" lvl="1" marL="914400">
              <a:spcBef>
                <a:spcPts val="0"/>
              </a:spcBef>
              <a:spcAft>
                <a:spcPts val="0"/>
              </a:spcAft>
              <a:buClr>
                <a:schemeClr val="lt2"/>
              </a:buClr>
              <a:buSzPts val="1350"/>
              <a:buChar char="○"/>
              <a:defRPr>
                <a:solidFill>
                  <a:schemeClr val="lt2"/>
                </a:solidFill>
              </a:defRPr>
            </a:lvl2pPr>
            <a:lvl3pPr indent="-314325" lvl="2" marL="1371600">
              <a:spcBef>
                <a:spcPts val="0"/>
              </a:spcBef>
              <a:spcAft>
                <a:spcPts val="0"/>
              </a:spcAft>
              <a:buClr>
                <a:schemeClr val="lt2"/>
              </a:buClr>
              <a:buSzPts val="1350"/>
              <a:buChar char="■"/>
              <a:defRPr>
                <a:solidFill>
                  <a:schemeClr val="lt2"/>
                </a:solidFill>
              </a:defRPr>
            </a:lvl3pPr>
            <a:lvl4pPr indent="-314325" lvl="3" marL="1828800">
              <a:spcBef>
                <a:spcPts val="0"/>
              </a:spcBef>
              <a:spcAft>
                <a:spcPts val="0"/>
              </a:spcAft>
              <a:buClr>
                <a:schemeClr val="lt2"/>
              </a:buClr>
              <a:buSzPts val="1350"/>
              <a:buChar char="●"/>
              <a:defRPr>
                <a:solidFill>
                  <a:schemeClr val="lt2"/>
                </a:solidFill>
              </a:defRPr>
            </a:lvl4pPr>
            <a:lvl5pPr indent="-314325" lvl="4" marL="2286000">
              <a:spcBef>
                <a:spcPts val="0"/>
              </a:spcBef>
              <a:spcAft>
                <a:spcPts val="0"/>
              </a:spcAft>
              <a:buClr>
                <a:schemeClr val="lt2"/>
              </a:buClr>
              <a:buSzPts val="1350"/>
              <a:buChar char="○"/>
              <a:defRPr>
                <a:solidFill>
                  <a:schemeClr val="lt2"/>
                </a:solidFill>
              </a:defRPr>
            </a:lvl5pPr>
            <a:lvl6pPr indent="-314325" lvl="5" marL="2743200">
              <a:spcBef>
                <a:spcPts val="0"/>
              </a:spcBef>
              <a:spcAft>
                <a:spcPts val="0"/>
              </a:spcAft>
              <a:buClr>
                <a:schemeClr val="lt2"/>
              </a:buClr>
              <a:buSzPts val="1350"/>
              <a:buChar char="■"/>
              <a:defRPr>
                <a:solidFill>
                  <a:schemeClr val="lt2"/>
                </a:solidFill>
              </a:defRPr>
            </a:lvl6pPr>
            <a:lvl7pPr indent="-314325" lvl="6" marL="3200400">
              <a:spcBef>
                <a:spcPts val="0"/>
              </a:spcBef>
              <a:spcAft>
                <a:spcPts val="0"/>
              </a:spcAft>
              <a:buClr>
                <a:schemeClr val="lt2"/>
              </a:buClr>
              <a:buSzPts val="1350"/>
              <a:buChar char="●"/>
              <a:defRPr>
                <a:solidFill>
                  <a:schemeClr val="lt2"/>
                </a:solidFill>
              </a:defRPr>
            </a:lvl7pPr>
            <a:lvl8pPr indent="-314325" lvl="7" marL="3657600">
              <a:spcBef>
                <a:spcPts val="0"/>
              </a:spcBef>
              <a:spcAft>
                <a:spcPts val="0"/>
              </a:spcAft>
              <a:buClr>
                <a:schemeClr val="lt2"/>
              </a:buClr>
              <a:buSzPts val="1350"/>
              <a:buChar char="○"/>
              <a:defRPr>
                <a:solidFill>
                  <a:schemeClr val="lt2"/>
                </a:solidFill>
              </a:defRPr>
            </a:lvl8pPr>
            <a:lvl9pPr indent="-314325" lvl="8" marL="4114800">
              <a:spcBef>
                <a:spcPts val="0"/>
              </a:spcBef>
              <a:spcAft>
                <a:spcPts val="0"/>
              </a:spcAft>
              <a:buClr>
                <a:schemeClr val="lt2"/>
              </a:buClr>
              <a:buSzPts val="1350"/>
              <a:buChar char="■"/>
              <a:defRPr>
                <a:solidFill>
                  <a:schemeClr val="lt2"/>
                </a:solidFill>
              </a:defRPr>
            </a:lvl9pPr>
          </a:lstStyle>
          <a:p/>
        </p:txBody>
      </p:sp>
      <p:sp>
        <p:nvSpPr>
          <p:cNvPr id="148" name="Google Shape;148;p2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and image">
  <p:cSld name="CUSTOM_1">
    <p:bg>
      <p:bgPr>
        <a:solidFill>
          <a:schemeClr val="lt1"/>
        </a:solidFill>
      </p:bgPr>
    </p:bg>
    <p:spTree>
      <p:nvGrpSpPr>
        <p:cNvPr id="149" name="Shape 149"/>
        <p:cNvGrpSpPr/>
        <p:nvPr/>
      </p:nvGrpSpPr>
      <p:grpSpPr>
        <a:xfrm>
          <a:off x="0" y="0"/>
          <a:ext cx="0" cy="0"/>
          <a:chOff x="0" y="0"/>
          <a:chExt cx="0" cy="0"/>
        </a:xfrm>
      </p:grpSpPr>
      <p:sp>
        <p:nvSpPr>
          <p:cNvPr id="150" name="Google Shape;150;p24"/>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51" name="Google Shape;151;p24"/>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52" name="Google Shape;152;p24"/>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53" name="Google Shape;153;p24"/>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
        <p:nvSpPr>
          <p:cNvPr id="154" name="Google Shape;154;p24"/>
          <p:cNvSpPr/>
          <p:nvPr>
            <p:ph idx="2" type="pic"/>
          </p:nvPr>
        </p:nvSpPr>
        <p:spPr>
          <a:xfrm>
            <a:off x="4685900" y="1762300"/>
            <a:ext cx="4229400" cy="3152400"/>
          </a:xfrm>
          <a:prstGeom prst="rect">
            <a:avLst/>
          </a:prstGeom>
          <a:noFill/>
          <a:ln>
            <a:noFill/>
          </a:ln>
        </p:spPr>
      </p:sp>
      <p:sp>
        <p:nvSpPr>
          <p:cNvPr id="155" name="Google Shape;155;p24"/>
          <p:cNvSpPr/>
          <p:nvPr/>
        </p:nvSpPr>
        <p:spPr>
          <a:xfrm>
            <a:off x="228450" y="1762300"/>
            <a:ext cx="42294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56" name="Google Shape;156;p24"/>
          <p:cNvSpPr txBox="1"/>
          <p:nvPr>
            <p:ph idx="3" type="body"/>
          </p:nvPr>
        </p:nvSpPr>
        <p:spPr>
          <a:xfrm>
            <a:off x="456400" y="1983350"/>
            <a:ext cx="3780300" cy="27132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Clr>
                <a:schemeClr val="lt2"/>
              </a:buClr>
              <a:buSzPts val="1350"/>
              <a:buChar char="●"/>
              <a:defRPr>
                <a:solidFill>
                  <a:schemeClr val="lt2"/>
                </a:solidFill>
              </a:defRPr>
            </a:lvl1pPr>
            <a:lvl2pPr indent="-314325" lvl="1" marL="914400">
              <a:spcBef>
                <a:spcPts val="0"/>
              </a:spcBef>
              <a:spcAft>
                <a:spcPts val="0"/>
              </a:spcAft>
              <a:buClr>
                <a:schemeClr val="lt2"/>
              </a:buClr>
              <a:buSzPts val="1350"/>
              <a:buChar char="○"/>
              <a:defRPr>
                <a:solidFill>
                  <a:schemeClr val="lt2"/>
                </a:solidFill>
              </a:defRPr>
            </a:lvl2pPr>
            <a:lvl3pPr indent="-314325" lvl="2" marL="1371600">
              <a:spcBef>
                <a:spcPts val="0"/>
              </a:spcBef>
              <a:spcAft>
                <a:spcPts val="0"/>
              </a:spcAft>
              <a:buClr>
                <a:schemeClr val="lt2"/>
              </a:buClr>
              <a:buSzPts val="1350"/>
              <a:buChar char="■"/>
              <a:defRPr>
                <a:solidFill>
                  <a:schemeClr val="lt2"/>
                </a:solidFill>
              </a:defRPr>
            </a:lvl3pPr>
            <a:lvl4pPr indent="-314325" lvl="3" marL="1828800">
              <a:spcBef>
                <a:spcPts val="0"/>
              </a:spcBef>
              <a:spcAft>
                <a:spcPts val="0"/>
              </a:spcAft>
              <a:buClr>
                <a:schemeClr val="lt2"/>
              </a:buClr>
              <a:buSzPts val="1350"/>
              <a:buChar char="●"/>
              <a:defRPr>
                <a:solidFill>
                  <a:schemeClr val="lt2"/>
                </a:solidFill>
              </a:defRPr>
            </a:lvl4pPr>
            <a:lvl5pPr indent="-314325" lvl="4" marL="2286000">
              <a:spcBef>
                <a:spcPts val="0"/>
              </a:spcBef>
              <a:spcAft>
                <a:spcPts val="0"/>
              </a:spcAft>
              <a:buClr>
                <a:schemeClr val="lt2"/>
              </a:buClr>
              <a:buSzPts val="1350"/>
              <a:buChar char="○"/>
              <a:defRPr>
                <a:solidFill>
                  <a:schemeClr val="lt2"/>
                </a:solidFill>
              </a:defRPr>
            </a:lvl5pPr>
            <a:lvl6pPr indent="-314325" lvl="5" marL="2743200">
              <a:spcBef>
                <a:spcPts val="0"/>
              </a:spcBef>
              <a:spcAft>
                <a:spcPts val="0"/>
              </a:spcAft>
              <a:buClr>
                <a:schemeClr val="lt2"/>
              </a:buClr>
              <a:buSzPts val="1350"/>
              <a:buChar char="■"/>
              <a:defRPr>
                <a:solidFill>
                  <a:schemeClr val="lt2"/>
                </a:solidFill>
              </a:defRPr>
            </a:lvl6pPr>
            <a:lvl7pPr indent="-314325" lvl="6" marL="3200400">
              <a:spcBef>
                <a:spcPts val="0"/>
              </a:spcBef>
              <a:spcAft>
                <a:spcPts val="0"/>
              </a:spcAft>
              <a:buClr>
                <a:schemeClr val="lt2"/>
              </a:buClr>
              <a:buSzPts val="1350"/>
              <a:buChar char="●"/>
              <a:defRPr>
                <a:solidFill>
                  <a:schemeClr val="lt2"/>
                </a:solidFill>
              </a:defRPr>
            </a:lvl7pPr>
            <a:lvl8pPr indent="-314325" lvl="7" marL="3657600">
              <a:spcBef>
                <a:spcPts val="0"/>
              </a:spcBef>
              <a:spcAft>
                <a:spcPts val="0"/>
              </a:spcAft>
              <a:buClr>
                <a:schemeClr val="lt2"/>
              </a:buClr>
              <a:buSzPts val="1350"/>
              <a:buChar char="○"/>
              <a:defRPr>
                <a:solidFill>
                  <a:schemeClr val="lt2"/>
                </a:solidFill>
              </a:defRPr>
            </a:lvl8pPr>
            <a:lvl9pPr indent="-314325" lvl="8" marL="4114800">
              <a:spcBef>
                <a:spcPts val="0"/>
              </a:spcBef>
              <a:spcAft>
                <a:spcPts val="0"/>
              </a:spcAft>
              <a:buClr>
                <a:schemeClr val="lt2"/>
              </a:buClr>
              <a:buSzPts val="1350"/>
              <a:buChar char="■"/>
              <a:defRPr>
                <a:solidFill>
                  <a:schemeClr val="lt2"/>
                </a:solidFill>
              </a:defRPr>
            </a:lvl9pPr>
          </a:lstStyle>
          <a:p/>
        </p:txBody>
      </p:sp>
      <p:sp>
        <p:nvSpPr>
          <p:cNvPr id="157" name="Google Shape;157;p2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1">
  <p:cSld name="CUSTOM_2">
    <p:bg>
      <p:bgPr>
        <a:solidFill>
          <a:schemeClr val="lt1"/>
        </a:solidFill>
      </p:bgPr>
    </p:bg>
    <p:spTree>
      <p:nvGrpSpPr>
        <p:cNvPr id="158" name="Shape 158"/>
        <p:cNvGrpSpPr/>
        <p:nvPr/>
      </p:nvGrpSpPr>
      <p:grpSpPr>
        <a:xfrm>
          <a:off x="0" y="0"/>
          <a:ext cx="0" cy="0"/>
          <a:chOff x="0" y="0"/>
          <a:chExt cx="0" cy="0"/>
        </a:xfrm>
      </p:grpSpPr>
      <p:sp>
        <p:nvSpPr>
          <p:cNvPr id="159" name="Google Shape;159;p25"/>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60" name="Google Shape;160;p25"/>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61" name="Google Shape;161;p25"/>
          <p:cNvSpPr/>
          <p:nvPr/>
        </p:nvSpPr>
        <p:spPr>
          <a:xfrm>
            <a:off x="2286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62" name="Google Shape;162;p25"/>
          <p:cNvSpPr txBox="1"/>
          <p:nvPr>
            <p:ph idx="1" type="subTitle"/>
          </p:nvPr>
        </p:nvSpPr>
        <p:spPr>
          <a:xfrm>
            <a:off x="2286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63" name="Google Shape;163;p25"/>
          <p:cNvSpPr/>
          <p:nvPr>
            <p:ph idx="2" type="pic"/>
          </p:nvPr>
        </p:nvSpPr>
        <p:spPr>
          <a:xfrm>
            <a:off x="228600" y="3062975"/>
            <a:ext cx="8686800" cy="1851900"/>
          </a:xfrm>
          <a:prstGeom prst="rect">
            <a:avLst/>
          </a:prstGeom>
          <a:noFill/>
          <a:ln>
            <a:noFill/>
          </a:ln>
        </p:spPr>
      </p:sp>
      <p:sp>
        <p:nvSpPr>
          <p:cNvPr id="164" name="Google Shape;164;p25"/>
          <p:cNvSpPr/>
          <p:nvPr/>
        </p:nvSpPr>
        <p:spPr>
          <a:xfrm>
            <a:off x="2286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65" name="Google Shape;165;p25"/>
          <p:cNvSpPr txBox="1"/>
          <p:nvPr>
            <p:ph idx="3" type="body"/>
          </p:nvPr>
        </p:nvSpPr>
        <p:spPr>
          <a:xfrm>
            <a:off x="2286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66" name="Google Shape;166;p25"/>
          <p:cNvSpPr/>
          <p:nvPr/>
        </p:nvSpPr>
        <p:spPr>
          <a:xfrm>
            <a:off x="318765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67" name="Google Shape;167;p25"/>
          <p:cNvSpPr/>
          <p:nvPr/>
        </p:nvSpPr>
        <p:spPr>
          <a:xfrm>
            <a:off x="614670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68" name="Google Shape;168;p2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2">
  <p:cSld name="CUSTOM_2_1">
    <p:bg>
      <p:bgPr>
        <a:solidFill>
          <a:schemeClr val="lt1"/>
        </a:solidFill>
      </p:bgPr>
    </p:bg>
    <p:spTree>
      <p:nvGrpSpPr>
        <p:cNvPr id="169" name="Shape 169"/>
        <p:cNvGrpSpPr/>
        <p:nvPr/>
      </p:nvGrpSpPr>
      <p:grpSpPr>
        <a:xfrm>
          <a:off x="0" y="0"/>
          <a:ext cx="0" cy="0"/>
          <a:chOff x="0" y="0"/>
          <a:chExt cx="0" cy="0"/>
        </a:xfrm>
      </p:grpSpPr>
      <p:sp>
        <p:nvSpPr>
          <p:cNvPr id="170" name="Google Shape;170;p26"/>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71" name="Google Shape;171;p26"/>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72" name="Google Shape;172;p26"/>
          <p:cNvSpPr/>
          <p:nvPr>
            <p:ph idx="2" type="pic"/>
          </p:nvPr>
        </p:nvSpPr>
        <p:spPr>
          <a:xfrm>
            <a:off x="228600" y="3062975"/>
            <a:ext cx="8686800" cy="1851900"/>
          </a:xfrm>
          <a:prstGeom prst="rect">
            <a:avLst/>
          </a:prstGeom>
          <a:noFill/>
          <a:ln>
            <a:noFill/>
          </a:ln>
        </p:spPr>
      </p:sp>
      <p:sp>
        <p:nvSpPr>
          <p:cNvPr id="173" name="Google Shape;173;p26"/>
          <p:cNvSpPr/>
          <p:nvPr/>
        </p:nvSpPr>
        <p:spPr>
          <a:xfrm>
            <a:off x="614670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74" name="Google Shape;174;p26"/>
          <p:cNvSpPr/>
          <p:nvPr/>
        </p:nvSpPr>
        <p:spPr>
          <a:xfrm>
            <a:off x="228600" y="1322476"/>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75" name="Google Shape;175;p26"/>
          <p:cNvSpPr/>
          <p:nvPr/>
        </p:nvSpPr>
        <p:spPr>
          <a:xfrm>
            <a:off x="318765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76" name="Google Shape;176;p26"/>
          <p:cNvSpPr txBox="1"/>
          <p:nvPr>
            <p:ph idx="1" type="subTitle"/>
          </p:nvPr>
        </p:nvSpPr>
        <p:spPr>
          <a:xfrm>
            <a:off x="318765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77" name="Google Shape;177;p26"/>
          <p:cNvSpPr/>
          <p:nvPr/>
        </p:nvSpPr>
        <p:spPr>
          <a:xfrm>
            <a:off x="318765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78" name="Google Shape;178;p26"/>
          <p:cNvSpPr txBox="1"/>
          <p:nvPr>
            <p:ph idx="3" type="body"/>
          </p:nvPr>
        </p:nvSpPr>
        <p:spPr>
          <a:xfrm>
            <a:off x="318765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79" name="Google Shape;179;p2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3">
  <p:cSld name="CUSTOM_2_1_1">
    <p:bg>
      <p:bgPr>
        <a:solidFill>
          <a:schemeClr val="lt1"/>
        </a:solidFill>
      </p:bgPr>
    </p:bg>
    <p:spTree>
      <p:nvGrpSpPr>
        <p:cNvPr id="180" name="Shape 180"/>
        <p:cNvGrpSpPr/>
        <p:nvPr/>
      </p:nvGrpSpPr>
      <p:grpSpPr>
        <a:xfrm>
          <a:off x="0" y="0"/>
          <a:ext cx="0" cy="0"/>
          <a:chOff x="0" y="0"/>
          <a:chExt cx="0" cy="0"/>
        </a:xfrm>
      </p:grpSpPr>
      <p:sp>
        <p:nvSpPr>
          <p:cNvPr id="181" name="Google Shape;181;p27"/>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82" name="Google Shape;182;p27"/>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83" name="Google Shape;183;p27"/>
          <p:cNvSpPr/>
          <p:nvPr>
            <p:ph idx="2" type="pic"/>
          </p:nvPr>
        </p:nvSpPr>
        <p:spPr>
          <a:xfrm>
            <a:off x="228600" y="3062975"/>
            <a:ext cx="8686800" cy="1851900"/>
          </a:xfrm>
          <a:prstGeom prst="rect">
            <a:avLst/>
          </a:prstGeom>
          <a:noFill/>
          <a:ln>
            <a:noFill/>
          </a:ln>
        </p:spPr>
      </p:sp>
      <p:sp>
        <p:nvSpPr>
          <p:cNvPr id="184" name="Google Shape;184;p27"/>
          <p:cNvSpPr/>
          <p:nvPr/>
        </p:nvSpPr>
        <p:spPr>
          <a:xfrm>
            <a:off x="228600" y="1322476"/>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85" name="Google Shape;185;p27"/>
          <p:cNvSpPr/>
          <p:nvPr/>
        </p:nvSpPr>
        <p:spPr>
          <a:xfrm>
            <a:off x="318765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86" name="Google Shape;186;p27"/>
          <p:cNvSpPr/>
          <p:nvPr/>
        </p:nvSpPr>
        <p:spPr>
          <a:xfrm>
            <a:off x="61467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87" name="Google Shape;187;p27"/>
          <p:cNvSpPr txBox="1"/>
          <p:nvPr>
            <p:ph idx="1" type="subTitle"/>
          </p:nvPr>
        </p:nvSpPr>
        <p:spPr>
          <a:xfrm>
            <a:off x="61467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88" name="Google Shape;188;p27"/>
          <p:cNvSpPr/>
          <p:nvPr/>
        </p:nvSpPr>
        <p:spPr>
          <a:xfrm>
            <a:off x="61467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89" name="Google Shape;189;p27"/>
          <p:cNvSpPr txBox="1"/>
          <p:nvPr>
            <p:ph idx="3" type="body"/>
          </p:nvPr>
        </p:nvSpPr>
        <p:spPr>
          <a:xfrm>
            <a:off x="61467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90" name="Google Shape;190;p2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4">
  <p:cSld name="CUSTOM_2_1_1_1">
    <p:bg>
      <p:bgPr>
        <a:solidFill>
          <a:schemeClr val="lt1"/>
        </a:solidFill>
      </p:bgPr>
    </p:bg>
    <p:spTree>
      <p:nvGrpSpPr>
        <p:cNvPr id="191" name="Shape 191"/>
        <p:cNvGrpSpPr/>
        <p:nvPr/>
      </p:nvGrpSpPr>
      <p:grpSpPr>
        <a:xfrm>
          <a:off x="0" y="0"/>
          <a:ext cx="0" cy="0"/>
          <a:chOff x="0" y="0"/>
          <a:chExt cx="0" cy="0"/>
        </a:xfrm>
      </p:grpSpPr>
      <p:sp>
        <p:nvSpPr>
          <p:cNvPr id="192" name="Google Shape;192;p28"/>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93" name="Google Shape;193;p28"/>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94" name="Google Shape;194;p28"/>
          <p:cNvSpPr/>
          <p:nvPr>
            <p:ph idx="2" type="pic"/>
          </p:nvPr>
        </p:nvSpPr>
        <p:spPr>
          <a:xfrm>
            <a:off x="228600" y="3062975"/>
            <a:ext cx="8686800" cy="1851900"/>
          </a:xfrm>
          <a:prstGeom prst="rect">
            <a:avLst/>
          </a:prstGeom>
          <a:noFill/>
          <a:ln>
            <a:noFill/>
          </a:ln>
        </p:spPr>
      </p:sp>
      <p:sp>
        <p:nvSpPr>
          <p:cNvPr id="195" name="Google Shape;195;p2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28"/>
          <p:cNvSpPr/>
          <p:nvPr/>
        </p:nvSpPr>
        <p:spPr>
          <a:xfrm>
            <a:off x="2286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97" name="Google Shape;197;p28"/>
          <p:cNvSpPr txBox="1"/>
          <p:nvPr>
            <p:ph idx="1" type="subTitle"/>
          </p:nvPr>
        </p:nvSpPr>
        <p:spPr>
          <a:xfrm>
            <a:off x="2286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98" name="Google Shape;198;p28"/>
          <p:cNvSpPr/>
          <p:nvPr/>
        </p:nvSpPr>
        <p:spPr>
          <a:xfrm>
            <a:off x="2286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99" name="Google Shape;199;p28"/>
          <p:cNvSpPr txBox="1"/>
          <p:nvPr>
            <p:ph idx="3" type="body"/>
          </p:nvPr>
        </p:nvSpPr>
        <p:spPr>
          <a:xfrm>
            <a:off x="2286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0" name="Google Shape;200;p28"/>
          <p:cNvSpPr/>
          <p:nvPr/>
        </p:nvSpPr>
        <p:spPr>
          <a:xfrm>
            <a:off x="318765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201" name="Google Shape;201;p28"/>
          <p:cNvSpPr txBox="1"/>
          <p:nvPr>
            <p:ph idx="4" type="subTitle"/>
          </p:nvPr>
        </p:nvSpPr>
        <p:spPr>
          <a:xfrm>
            <a:off x="318765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202" name="Google Shape;202;p28"/>
          <p:cNvSpPr/>
          <p:nvPr/>
        </p:nvSpPr>
        <p:spPr>
          <a:xfrm>
            <a:off x="318765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203" name="Google Shape;203;p28"/>
          <p:cNvSpPr txBox="1"/>
          <p:nvPr>
            <p:ph idx="5" type="body"/>
          </p:nvPr>
        </p:nvSpPr>
        <p:spPr>
          <a:xfrm>
            <a:off x="318765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4" name="Google Shape;204;p28"/>
          <p:cNvSpPr/>
          <p:nvPr/>
        </p:nvSpPr>
        <p:spPr>
          <a:xfrm>
            <a:off x="61467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205" name="Google Shape;205;p28"/>
          <p:cNvSpPr txBox="1"/>
          <p:nvPr>
            <p:ph idx="6" type="subTitle"/>
          </p:nvPr>
        </p:nvSpPr>
        <p:spPr>
          <a:xfrm>
            <a:off x="61467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206" name="Google Shape;206;p28"/>
          <p:cNvSpPr/>
          <p:nvPr/>
        </p:nvSpPr>
        <p:spPr>
          <a:xfrm>
            <a:off x="61467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207" name="Google Shape;207;p28"/>
          <p:cNvSpPr txBox="1"/>
          <p:nvPr>
            <p:ph idx="7" type="body"/>
          </p:nvPr>
        </p:nvSpPr>
        <p:spPr>
          <a:xfrm>
            <a:off x="61467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3">
    <p:bg>
      <p:bgPr>
        <a:solidFill>
          <a:schemeClr val="dk2"/>
        </a:solidFill>
      </p:bgPr>
    </p:bg>
    <p:spTree>
      <p:nvGrpSpPr>
        <p:cNvPr id="208" name="Shape 208"/>
        <p:cNvGrpSpPr/>
        <p:nvPr/>
      </p:nvGrpSpPr>
      <p:grpSpPr>
        <a:xfrm>
          <a:off x="0" y="0"/>
          <a:ext cx="0" cy="0"/>
          <a:chOff x="0" y="0"/>
          <a:chExt cx="0" cy="0"/>
        </a:xfrm>
      </p:grpSpPr>
      <p:sp>
        <p:nvSpPr>
          <p:cNvPr id="209" name="Google Shape;209;p29"/>
          <p:cNvSpPr/>
          <p:nvPr/>
        </p:nvSpPr>
        <p:spPr>
          <a:xfrm>
            <a:off x="228600" y="228600"/>
            <a:ext cx="86868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None/>
            </a:pPr>
            <a:r>
              <a:t/>
            </a:r>
            <a:endParaRPr sz="5600">
              <a:solidFill>
                <a:schemeClr val="lt2"/>
              </a:solidFill>
              <a:latin typeface="Young Serif"/>
              <a:ea typeface="Young Serif"/>
              <a:cs typeface="Young Serif"/>
              <a:sym typeface="Young Serif"/>
            </a:endParaRPr>
          </a:p>
        </p:txBody>
      </p:sp>
      <p:sp>
        <p:nvSpPr>
          <p:cNvPr id="210" name="Google Shape;210;p29"/>
          <p:cNvSpPr txBox="1"/>
          <p:nvPr>
            <p:ph type="title"/>
          </p:nvPr>
        </p:nvSpPr>
        <p:spPr>
          <a:xfrm>
            <a:off x="1248900" y="1777350"/>
            <a:ext cx="6646200" cy="1588800"/>
          </a:xfrm>
          <a:prstGeom prst="rect">
            <a:avLst/>
          </a:prstGeom>
        </p:spPr>
        <p:txBody>
          <a:bodyPr anchorCtr="0" anchor="ctr" bIns="91425" lIns="91425" spcFirstLastPara="1" rIns="91425" wrap="square" tIns="91425">
            <a:norm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p:txBody>
      </p:sp>
      <p:sp>
        <p:nvSpPr>
          <p:cNvPr id="211" name="Google Shape;211;p2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212"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5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1pPr>
            <a:lvl2pPr lvl="1">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2pPr>
            <a:lvl3pPr lvl="2">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3pPr>
            <a:lvl4pPr lvl="3">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4pPr>
            <a:lvl5pPr lvl="4">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5pPr>
            <a:lvl6pPr lvl="5">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6pPr>
            <a:lvl7pPr lvl="6">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7pPr>
            <a:lvl8pPr lvl="7">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8pPr>
            <a:lvl9pPr lvl="8">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9pPr>
          </a:lstStyle>
          <a:p/>
        </p:txBody>
      </p:sp>
      <p:sp>
        <p:nvSpPr>
          <p:cNvPr id="7" name="Google Shape;7;p1"/>
          <p:cNvSpPr txBox="1"/>
          <p:nvPr>
            <p:ph idx="1" type="body"/>
          </p:nvPr>
        </p:nvSpPr>
        <p:spPr>
          <a:xfrm>
            <a:off x="311700" y="1814450"/>
            <a:ext cx="8520600" cy="3416400"/>
          </a:xfrm>
          <a:prstGeom prst="rect">
            <a:avLst/>
          </a:prstGeom>
          <a:noFill/>
          <a:ln>
            <a:noFill/>
          </a:ln>
        </p:spPr>
        <p:txBody>
          <a:bodyPr anchorCtr="0" anchor="t" bIns="91425" lIns="91425" spcFirstLastPara="1" rIns="91425" wrap="square" tIns="91425">
            <a:normAutofit/>
          </a:bodyPr>
          <a:lstStyle>
            <a:lvl1pPr indent="-314325" lvl="0" marL="4572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1pPr>
            <a:lvl2pPr indent="-314325" lvl="1" marL="9144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2pPr>
            <a:lvl3pPr indent="-314325" lvl="2" marL="13716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3pPr>
            <a:lvl4pPr indent="-314325" lvl="3" marL="18288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4pPr>
            <a:lvl5pPr indent="-314325" lvl="4" marL="22860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5pPr>
            <a:lvl6pPr indent="-314325" lvl="5" marL="27432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6pPr>
            <a:lvl7pPr indent="-314325" lvl="6" marL="32004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7pPr>
            <a:lvl8pPr indent="-314325" lvl="7" marL="36576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8pPr>
            <a:lvl9pPr indent="-314325" lvl="8" marL="41148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9pPr>
          </a:lstStyle>
          <a:p/>
        </p:txBody>
      </p:sp>
      <p:sp>
        <p:nvSpPr>
          <p:cNvPr id="8" name="Google Shape;8;p1"/>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ubik"/>
                <a:ea typeface="Rubik"/>
                <a:cs typeface="Rubik"/>
                <a:sym typeface="Rubik"/>
              </a:defRPr>
            </a:lvl1pPr>
            <a:lvl2pPr lvl="1" algn="r">
              <a:buNone/>
              <a:defRPr sz="1000">
                <a:solidFill>
                  <a:schemeClr val="dk2"/>
                </a:solidFill>
                <a:latin typeface="Rubik"/>
                <a:ea typeface="Rubik"/>
                <a:cs typeface="Rubik"/>
                <a:sym typeface="Rubik"/>
              </a:defRPr>
            </a:lvl2pPr>
            <a:lvl3pPr lvl="2" algn="r">
              <a:buNone/>
              <a:defRPr sz="1000">
                <a:solidFill>
                  <a:schemeClr val="dk2"/>
                </a:solidFill>
                <a:latin typeface="Rubik"/>
                <a:ea typeface="Rubik"/>
                <a:cs typeface="Rubik"/>
                <a:sym typeface="Rubik"/>
              </a:defRPr>
            </a:lvl3pPr>
            <a:lvl4pPr lvl="3" algn="r">
              <a:buNone/>
              <a:defRPr sz="1000">
                <a:solidFill>
                  <a:schemeClr val="dk2"/>
                </a:solidFill>
                <a:latin typeface="Rubik"/>
                <a:ea typeface="Rubik"/>
                <a:cs typeface="Rubik"/>
                <a:sym typeface="Rubik"/>
              </a:defRPr>
            </a:lvl4pPr>
            <a:lvl5pPr lvl="4" algn="r">
              <a:buNone/>
              <a:defRPr sz="1000">
                <a:solidFill>
                  <a:schemeClr val="dk2"/>
                </a:solidFill>
                <a:latin typeface="Rubik"/>
                <a:ea typeface="Rubik"/>
                <a:cs typeface="Rubik"/>
                <a:sym typeface="Rubik"/>
              </a:defRPr>
            </a:lvl5pPr>
            <a:lvl6pPr lvl="5" algn="r">
              <a:buNone/>
              <a:defRPr sz="1000">
                <a:solidFill>
                  <a:schemeClr val="dk2"/>
                </a:solidFill>
                <a:latin typeface="Rubik"/>
                <a:ea typeface="Rubik"/>
                <a:cs typeface="Rubik"/>
                <a:sym typeface="Rubik"/>
              </a:defRPr>
            </a:lvl6pPr>
            <a:lvl7pPr lvl="6" algn="r">
              <a:buNone/>
              <a:defRPr sz="1000">
                <a:solidFill>
                  <a:schemeClr val="dk2"/>
                </a:solidFill>
                <a:latin typeface="Rubik"/>
                <a:ea typeface="Rubik"/>
                <a:cs typeface="Rubik"/>
                <a:sym typeface="Rubik"/>
              </a:defRPr>
            </a:lvl7pPr>
            <a:lvl8pPr lvl="7" algn="r">
              <a:buNone/>
              <a:defRPr sz="1000">
                <a:solidFill>
                  <a:schemeClr val="dk2"/>
                </a:solidFill>
                <a:latin typeface="Rubik"/>
                <a:ea typeface="Rubik"/>
                <a:cs typeface="Rubik"/>
                <a:sym typeface="Rubik"/>
              </a:defRPr>
            </a:lvl8pPr>
            <a:lvl9pPr lvl="8" algn="r">
              <a:buNone/>
              <a:defRPr sz="1000">
                <a:solidFill>
                  <a:schemeClr val="dk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7.png"/><Relationship Id="rId7" Type="http://schemas.openxmlformats.org/officeDocument/2006/relationships/image" Target="../media/image6.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855000" y="1492175"/>
            <a:ext cx="6646200" cy="15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02:</a:t>
            </a:r>
            <a:endParaRPr/>
          </a:p>
          <a:p>
            <a:pPr indent="0" lvl="0" marL="0" rtl="0" algn="l">
              <a:spcBef>
                <a:spcPts val="0"/>
              </a:spcBef>
              <a:spcAft>
                <a:spcPts val="0"/>
              </a:spcAft>
              <a:buNone/>
            </a:pPr>
            <a:r>
              <a:rPr lang="en"/>
              <a:t>Military, Health, and Education</a:t>
            </a:r>
            <a:endParaRPr/>
          </a:p>
        </p:txBody>
      </p:sp>
      <p:sp>
        <p:nvSpPr>
          <p:cNvPr id="218" name="Google Shape;218;p31"/>
          <p:cNvSpPr txBox="1"/>
          <p:nvPr>
            <p:ph idx="1" type="subTitle"/>
          </p:nvPr>
        </p:nvSpPr>
        <p:spPr>
          <a:xfrm>
            <a:off x="517375" y="3444100"/>
            <a:ext cx="2586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Kloe Truvan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nvSpPr>
        <p:spPr>
          <a:xfrm>
            <a:off x="432575" y="298850"/>
            <a:ext cx="63468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Young Serif"/>
                <a:ea typeface="Young Serif"/>
                <a:cs typeface="Young Serif"/>
                <a:sym typeface="Young Serif"/>
              </a:rPr>
              <a:t>Spending Per Capita vs GDP Per Capita (in USD $)</a:t>
            </a:r>
            <a:endParaRPr sz="2400">
              <a:solidFill>
                <a:schemeClr val="lt1"/>
              </a:solidFill>
              <a:latin typeface="Young Serif"/>
              <a:ea typeface="Young Serif"/>
              <a:cs typeface="Young Serif"/>
              <a:sym typeface="Young Serif"/>
            </a:endParaRPr>
          </a:p>
        </p:txBody>
      </p:sp>
      <p:pic>
        <p:nvPicPr>
          <p:cNvPr id="283" name="Google Shape;283;p40" title="Military_spendvsgdp_abs.png"/>
          <p:cNvPicPr preferRelativeResize="0"/>
          <p:nvPr/>
        </p:nvPicPr>
        <p:blipFill>
          <a:blip r:embed="rId3">
            <a:alphaModFix/>
          </a:blip>
          <a:stretch>
            <a:fillRect/>
          </a:stretch>
        </p:blipFill>
        <p:spPr>
          <a:xfrm>
            <a:off x="1490376" y="1355025"/>
            <a:ext cx="6163251" cy="3436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7" name="Shape 287"/>
        <p:cNvGrpSpPr/>
        <p:nvPr/>
      </p:nvGrpSpPr>
      <p:grpSpPr>
        <a:xfrm>
          <a:off x="0" y="0"/>
          <a:ext cx="0" cy="0"/>
          <a:chOff x="0" y="0"/>
          <a:chExt cx="0" cy="0"/>
        </a:xfrm>
      </p:grpSpPr>
      <p:sp>
        <p:nvSpPr>
          <p:cNvPr id="288" name="Google Shape;288;p41"/>
          <p:cNvSpPr txBox="1"/>
          <p:nvPr/>
        </p:nvSpPr>
        <p:spPr>
          <a:xfrm>
            <a:off x="196625" y="125825"/>
            <a:ext cx="71883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50">
                <a:solidFill>
                  <a:schemeClr val="lt1"/>
                </a:solidFill>
                <a:latin typeface="Young Serif"/>
                <a:ea typeface="Young Serif"/>
                <a:cs typeface="Young Serif"/>
                <a:sym typeface="Young Serif"/>
              </a:rPr>
              <a:t>Spending Per Capita vs GDP Per Capita (in %)</a:t>
            </a:r>
            <a:endParaRPr sz="2350">
              <a:solidFill>
                <a:schemeClr val="lt1"/>
              </a:solidFill>
              <a:latin typeface="Young Serif"/>
              <a:ea typeface="Young Serif"/>
              <a:cs typeface="Young Serif"/>
              <a:sym typeface="Young Serif"/>
            </a:endParaRPr>
          </a:p>
        </p:txBody>
      </p:sp>
      <p:pic>
        <p:nvPicPr>
          <p:cNvPr id="289" name="Google Shape;289;p41" title="Military_spendvsgdp_pct.png"/>
          <p:cNvPicPr preferRelativeResize="0"/>
          <p:nvPr/>
        </p:nvPicPr>
        <p:blipFill>
          <a:blip r:embed="rId3">
            <a:alphaModFix/>
          </a:blip>
          <a:stretch>
            <a:fillRect/>
          </a:stretch>
        </p:blipFill>
        <p:spPr>
          <a:xfrm>
            <a:off x="639975" y="821788"/>
            <a:ext cx="3674501" cy="2092026"/>
          </a:xfrm>
          <a:prstGeom prst="rect">
            <a:avLst/>
          </a:prstGeom>
          <a:noFill/>
          <a:ln>
            <a:noFill/>
          </a:ln>
        </p:spPr>
      </p:pic>
      <p:pic>
        <p:nvPicPr>
          <p:cNvPr id="290" name="Google Shape;290;p41" title="Education_spendvsgdp_pct.png"/>
          <p:cNvPicPr preferRelativeResize="0"/>
          <p:nvPr/>
        </p:nvPicPr>
        <p:blipFill>
          <a:blip r:embed="rId4">
            <a:alphaModFix/>
          </a:blip>
          <a:stretch>
            <a:fillRect/>
          </a:stretch>
        </p:blipFill>
        <p:spPr>
          <a:xfrm>
            <a:off x="4750275" y="809213"/>
            <a:ext cx="3674501" cy="2117153"/>
          </a:xfrm>
          <a:prstGeom prst="rect">
            <a:avLst/>
          </a:prstGeom>
          <a:noFill/>
          <a:ln>
            <a:noFill/>
          </a:ln>
        </p:spPr>
      </p:pic>
      <p:pic>
        <p:nvPicPr>
          <p:cNvPr id="291" name="Google Shape;291;p41" title="Healthcare_spendvsgdp_pct.png"/>
          <p:cNvPicPr preferRelativeResize="0"/>
          <p:nvPr/>
        </p:nvPicPr>
        <p:blipFill>
          <a:blip r:embed="rId5">
            <a:alphaModFix/>
          </a:blip>
          <a:stretch>
            <a:fillRect/>
          </a:stretch>
        </p:blipFill>
        <p:spPr>
          <a:xfrm>
            <a:off x="2734750" y="2989275"/>
            <a:ext cx="3674501" cy="20740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5" name="Shape 295"/>
        <p:cNvGrpSpPr/>
        <p:nvPr/>
      </p:nvGrpSpPr>
      <p:grpSpPr>
        <a:xfrm>
          <a:off x="0" y="0"/>
          <a:ext cx="0" cy="0"/>
          <a:chOff x="0" y="0"/>
          <a:chExt cx="0" cy="0"/>
        </a:xfrm>
      </p:grpSpPr>
      <p:pic>
        <p:nvPicPr>
          <p:cNvPr id="296" name="Google Shape;296;p42" title="Health_growthrate_barchart.png"/>
          <p:cNvPicPr preferRelativeResize="0"/>
          <p:nvPr/>
        </p:nvPicPr>
        <p:blipFill>
          <a:blip r:embed="rId3">
            <a:alphaModFix/>
          </a:blip>
          <a:stretch>
            <a:fillRect/>
          </a:stretch>
        </p:blipFill>
        <p:spPr>
          <a:xfrm>
            <a:off x="1243150" y="2624200"/>
            <a:ext cx="3074550" cy="2448535"/>
          </a:xfrm>
          <a:prstGeom prst="rect">
            <a:avLst/>
          </a:prstGeom>
          <a:noFill/>
          <a:ln>
            <a:noFill/>
          </a:ln>
        </p:spPr>
      </p:pic>
      <p:pic>
        <p:nvPicPr>
          <p:cNvPr id="297" name="Google Shape;297;p42" title="Military_growthrate_barchart.png"/>
          <p:cNvPicPr preferRelativeResize="0"/>
          <p:nvPr/>
        </p:nvPicPr>
        <p:blipFill>
          <a:blip r:embed="rId4">
            <a:alphaModFix/>
          </a:blip>
          <a:stretch>
            <a:fillRect/>
          </a:stretch>
        </p:blipFill>
        <p:spPr>
          <a:xfrm>
            <a:off x="4653950" y="123237"/>
            <a:ext cx="3074550" cy="2448514"/>
          </a:xfrm>
          <a:prstGeom prst="rect">
            <a:avLst/>
          </a:prstGeom>
          <a:noFill/>
          <a:ln>
            <a:noFill/>
          </a:ln>
        </p:spPr>
      </p:pic>
      <p:pic>
        <p:nvPicPr>
          <p:cNvPr id="298" name="Google Shape;298;p42" title="Education_growthrate_barchart.png"/>
          <p:cNvPicPr preferRelativeResize="0"/>
          <p:nvPr/>
        </p:nvPicPr>
        <p:blipFill>
          <a:blip r:embed="rId5">
            <a:alphaModFix/>
          </a:blip>
          <a:stretch>
            <a:fillRect/>
          </a:stretch>
        </p:blipFill>
        <p:spPr>
          <a:xfrm>
            <a:off x="4653940" y="2624200"/>
            <a:ext cx="3074560" cy="2448527"/>
          </a:xfrm>
          <a:prstGeom prst="rect">
            <a:avLst/>
          </a:prstGeom>
          <a:noFill/>
          <a:ln>
            <a:noFill/>
          </a:ln>
        </p:spPr>
      </p:pic>
      <p:sp>
        <p:nvSpPr>
          <p:cNvPr id="299" name="Google Shape;299;p42"/>
          <p:cNvSpPr txBox="1"/>
          <p:nvPr/>
        </p:nvSpPr>
        <p:spPr>
          <a:xfrm>
            <a:off x="1243150" y="275225"/>
            <a:ext cx="3208200" cy="13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50">
                <a:solidFill>
                  <a:schemeClr val="lt1"/>
                </a:solidFill>
                <a:latin typeface="Young Serif"/>
                <a:ea typeface="Young Serif"/>
                <a:cs typeface="Young Serif"/>
                <a:sym typeface="Young Serif"/>
              </a:rPr>
              <a:t>Spending Growth Rate</a:t>
            </a:r>
            <a:endParaRPr sz="3550">
              <a:solidFill>
                <a:schemeClr val="lt1"/>
              </a:solidFill>
              <a:latin typeface="Young Serif"/>
              <a:ea typeface="Young Serif"/>
              <a:cs typeface="Young Serif"/>
              <a:sym typeface="Young Serif"/>
            </a:endParaRPr>
          </a:p>
          <a:p>
            <a:pPr indent="0" lvl="0" marL="0" rtl="0" algn="l">
              <a:spcBef>
                <a:spcPts val="0"/>
              </a:spcBef>
              <a:spcAft>
                <a:spcPts val="0"/>
              </a:spcAft>
              <a:buNone/>
            </a:pPr>
            <a:r>
              <a:rPr lang="en" sz="3550">
                <a:solidFill>
                  <a:schemeClr val="lt1"/>
                </a:solidFill>
                <a:latin typeface="Young Serif"/>
                <a:ea typeface="Young Serif"/>
                <a:cs typeface="Young Serif"/>
                <a:sym typeface="Young Serif"/>
              </a:rPr>
              <a:t>(in %)</a:t>
            </a:r>
            <a:endParaRPr sz="3550">
              <a:solidFill>
                <a:schemeClr val="lt1"/>
              </a:solidFill>
              <a:latin typeface="Young Serif"/>
              <a:ea typeface="Young Serif"/>
              <a:cs typeface="Young Serif"/>
              <a:sym typeface="Young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3" name="Shape 303"/>
        <p:cNvGrpSpPr/>
        <p:nvPr/>
      </p:nvGrpSpPr>
      <p:grpSpPr>
        <a:xfrm>
          <a:off x="0" y="0"/>
          <a:ext cx="0" cy="0"/>
          <a:chOff x="0" y="0"/>
          <a:chExt cx="0" cy="0"/>
        </a:xfrm>
      </p:grpSpPr>
      <p:sp>
        <p:nvSpPr>
          <p:cNvPr id="304" name="Google Shape;304;p43"/>
          <p:cNvSpPr txBox="1"/>
          <p:nvPr/>
        </p:nvSpPr>
        <p:spPr>
          <a:xfrm>
            <a:off x="1243150" y="275225"/>
            <a:ext cx="3129600" cy="12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50">
                <a:solidFill>
                  <a:schemeClr val="lt1"/>
                </a:solidFill>
                <a:latin typeface="Young Serif"/>
                <a:ea typeface="Young Serif"/>
                <a:cs typeface="Young Serif"/>
                <a:sym typeface="Young Serif"/>
              </a:rPr>
              <a:t>Spending Growth Rate</a:t>
            </a:r>
            <a:endParaRPr sz="3550">
              <a:solidFill>
                <a:schemeClr val="lt1"/>
              </a:solidFill>
              <a:latin typeface="Young Serif"/>
              <a:ea typeface="Young Serif"/>
              <a:cs typeface="Young Serif"/>
              <a:sym typeface="Young Serif"/>
            </a:endParaRPr>
          </a:p>
          <a:p>
            <a:pPr indent="0" lvl="0" marL="0" rtl="0" algn="l">
              <a:spcBef>
                <a:spcPts val="0"/>
              </a:spcBef>
              <a:spcAft>
                <a:spcPts val="0"/>
              </a:spcAft>
              <a:buNone/>
            </a:pPr>
            <a:r>
              <a:rPr lang="en" sz="3550">
                <a:solidFill>
                  <a:schemeClr val="lt1"/>
                </a:solidFill>
                <a:latin typeface="Young Serif"/>
                <a:ea typeface="Young Serif"/>
                <a:cs typeface="Young Serif"/>
                <a:sym typeface="Young Serif"/>
              </a:rPr>
              <a:t>(Fixed)</a:t>
            </a:r>
            <a:endParaRPr sz="3550">
              <a:solidFill>
                <a:schemeClr val="lt1"/>
              </a:solidFill>
              <a:latin typeface="Young Serif"/>
              <a:ea typeface="Young Serif"/>
              <a:cs typeface="Young Serif"/>
              <a:sym typeface="Young Serif"/>
            </a:endParaRPr>
          </a:p>
        </p:txBody>
      </p:sp>
      <p:pic>
        <p:nvPicPr>
          <p:cNvPr id="305" name="Google Shape;305;p43" title="Military_fixedgrowth_barchart.png"/>
          <p:cNvPicPr preferRelativeResize="0"/>
          <p:nvPr/>
        </p:nvPicPr>
        <p:blipFill>
          <a:blip r:embed="rId3">
            <a:alphaModFix/>
          </a:blip>
          <a:stretch>
            <a:fillRect/>
          </a:stretch>
        </p:blipFill>
        <p:spPr>
          <a:xfrm>
            <a:off x="4667275" y="86175"/>
            <a:ext cx="3074545" cy="2448527"/>
          </a:xfrm>
          <a:prstGeom prst="rect">
            <a:avLst/>
          </a:prstGeom>
          <a:noFill/>
          <a:ln>
            <a:noFill/>
          </a:ln>
        </p:spPr>
      </p:pic>
      <p:pic>
        <p:nvPicPr>
          <p:cNvPr id="306" name="Google Shape;306;p43" title="Education_fixedgrowth_barchart.png"/>
          <p:cNvPicPr preferRelativeResize="0"/>
          <p:nvPr/>
        </p:nvPicPr>
        <p:blipFill>
          <a:blip r:embed="rId4">
            <a:alphaModFix/>
          </a:blip>
          <a:stretch>
            <a:fillRect/>
          </a:stretch>
        </p:blipFill>
        <p:spPr>
          <a:xfrm>
            <a:off x="4667275" y="2618917"/>
            <a:ext cx="3074550" cy="2448531"/>
          </a:xfrm>
          <a:prstGeom prst="rect">
            <a:avLst/>
          </a:prstGeom>
          <a:noFill/>
          <a:ln>
            <a:noFill/>
          </a:ln>
        </p:spPr>
      </p:pic>
      <p:pic>
        <p:nvPicPr>
          <p:cNvPr id="307" name="Google Shape;307;p43" title="Health_fixedgrowth_barchart.png"/>
          <p:cNvPicPr preferRelativeResize="0"/>
          <p:nvPr/>
        </p:nvPicPr>
        <p:blipFill>
          <a:blip r:embed="rId5">
            <a:alphaModFix/>
          </a:blip>
          <a:stretch>
            <a:fillRect/>
          </a:stretch>
        </p:blipFill>
        <p:spPr>
          <a:xfrm>
            <a:off x="1243150" y="2618920"/>
            <a:ext cx="3074550" cy="24485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1" name="Shape 311"/>
        <p:cNvGrpSpPr/>
        <p:nvPr/>
      </p:nvGrpSpPr>
      <p:grpSpPr>
        <a:xfrm>
          <a:off x="0" y="0"/>
          <a:ext cx="0" cy="0"/>
          <a:chOff x="0" y="0"/>
          <a:chExt cx="0" cy="0"/>
        </a:xfrm>
      </p:grpSpPr>
      <p:sp>
        <p:nvSpPr>
          <p:cNvPr id="312" name="Google Shape;312;p44"/>
          <p:cNvSpPr txBox="1"/>
          <p:nvPr/>
        </p:nvSpPr>
        <p:spPr>
          <a:xfrm>
            <a:off x="317175" y="306725"/>
            <a:ext cx="32769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chemeClr val="lt2"/>
                </a:solidFill>
                <a:latin typeface="Young Serif"/>
                <a:ea typeface="Young Serif"/>
                <a:cs typeface="Young Serif"/>
                <a:sym typeface="Young Serif"/>
              </a:rPr>
              <a:t>Conclusion</a:t>
            </a:r>
            <a:endParaRPr sz="4100">
              <a:solidFill>
                <a:schemeClr val="lt2"/>
              </a:solidFill>
              <a:latin typeface="Young Serif"/>
              <a:ea typeface="Young Serif"/>
              <a:cs typeface="Young Serif"/>
              <a:sym typeface="Young Serif"/>
            </a:endParaRPr>
          </a:p>
        </p:txBody>
      </p:sp>
      <p:sp>
        <p:nvSpPr>
          <p:cNvPr id="313" name="Google Shape;313;p44"/>
          <p:cNvSpPr txBox="1"/>
          <p:nvPr/>
        </p:nvSpPr>
        <p:spPr>
          <a:xfrm>
            <a:off x="361775" y="1195425"/>
            <a:ext cx="4317600" cy="3350400"/>
          </a:xfrm>
          <a:prstGeom prst="rect">
            <a:avLst/>
          </a:prstGeom>
          <a:noFill/>
          <a:ln>
            <a:noFill/>
          </a:ln>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Clr>
                <a:schemeClr val="lt1"/>
              </a:buClr>
              <a:buSzPts val="1350"/>
              <a:buFont typeface="Young Serif"/>
              <a:buChar char="●"/>
            </a:pPr>
            <a:r>
              <a:rPr lang="en" sz="1350">
                <a:solidFill>
                  <a:schemeClr val="lt1"/>
                </a:solidFill>
                <a:latin typeface="Young Serif"/>
                <a:ea typeface="Young Serif"/>
                <a:cs typeface="Young Serif"/>
                <a:sym typeface="Young Serif"/>
              </a:rPr>
              <a:t>All countries spent the most on healthcare</a:t>
            </a:r>
            <a:endParaRPr sz="1350">
              <a:solidFill>
                <a:schemeClr val="lt1"/>
              </a:solidFill>
              <a:latin typeface="Young Serif"/>
              <a:ea typeface="Young Serif"/>
              <a:cs typeface="Young Serif"/>
              <a:sym typeface="Young Serif"/>
            </a:endParaRPr>
          </a:p>
          <a:p>
            <a:pPr indent="-314325" lvl="0" marL="457200" rtl="0" algn="l">
              <a:lnSpc>
                <a:spcPct val="150000"/>
              </a:lnSpc>
              <a:spcBef>
                <a:spcPts val="0"/>
              </a:spcBef>
              <a:spcAft>
                <a:spcPts val="0"/>
              </a:spcAft>
              <a:buClr>
                <a:schemeClr val="lt2"/>
              </a:buClr>
              <a:buSzPts val="1350"/>
              <a:buFont typeface="Young Serif"/>
              <a:buChar char="●"/>
            </a:pPr>
            <a:r>
              <a:rPr lang="en" sz="1350">
                <a:solidFill>
                  <a:schemeClr val="lt2"/>
                </a:solidFill>
                <a:latin typeface="Young Serif"/>
                <a:ea typeface="Young Serif"/>
                <a:cs typeface="Young Serif"/>
                <a:sym typeface="Young Serif"/>
              </a:rPr>
              <a:t>The US had the most spending across all countries, but this is due to the US having a much larger GDP</a:t>
            </a:r>
            <a:endParaRPr sz="1350">
              <a:solidFill>
                <a:schemeClr val="lt2"/>
              </a:solidFill>
              <a:latin typeface="Young Serif"/>
              <a:ea typeface="Young Serif"/>
              <a:cs typeface="Young Serif"/>
              <a:sym typeface="Young Serif"/>
            </a:endParaRPr>
          </a:p>
          <a:p>
            <a:pPr indent="-314325" lvl="0" marL="457200" rtl="0" algn="l">
              <a:lnSpc>
                <a:spcPct val="150000"/>
              </a:lnSpc>
              <a:spcBef>
                <a:spcPts val="0"/>
              </a:spcBef>
              <a:spcAft>
                <a:spcPts val="0"/>
              </a:spcAft>
              <a:buClr>
                <a:schemeClr val="lt1"/>
              </a:buClr>
              <a:buSzPts val="1350"/>
              <a:buFont typeface="Young Serif"/>
              <a:buChar char="●"/>
            </a:pPr>
            <a:r>
              <a:rPr lang="en" sz="1350">
                <a:solidFill>
                  <a:schemeClr val="lt1"/>
                </a:solidFill>
                <a:latin typeface="Young Serif"/>
                <a:ea typeface="Young Serif"/>
                <a:cs typeface="Young Serif"/>
                <a:sym typeface="Young Serif"/>
              </a:rPr>
              <a:t>Data like Brazil’s can be inaccurate due to missing data.</a:t>
            </a:r>
            <a:endParaRPr sz="1350">
              <a:solidFill>
                <a:schemeClr val="lt1"/>
              </a:solidFill>
              <a:latin typeface="Young Serif"/>
              <a:ea typeface="Young Serif"/>
              <a:cs typeface="Young Serif"/>
              <a:sym typeface="Young Serif"/>
            </a:endParaRPr>
          </a:p>
          <a:p>
            <a:pPr indent="-314325" lvl="0" marL="457200" rtl="0" algn="l">
              <a:lnSpc>
                <a:spcPct val="150000"/>
              </a:lnSpc>
              <a:spcBef>
                <a:spcPts val="0"/>
              </a:spcBef>
              <a:spcAft>
                <a:spcPts val="0"/>
              </a:spcAft>
              <a:buClr>
                <a:schemeClr val="lt2"/>
              </a:buClr>
              <a:buSzPts val="1350"/>
              <a:buFont typeface="Young Serif"/>
              <a:buChar char="●"/>
            </a:pPr>
            <a:r>
              <a:rPr lang="en" sz="1350">
                <a:solidFill>
                  <a:schemeClr val="lt2"/>
                </a:solidFill>
                <a:latin typeface="Young Serif"/>
                <a:ea typeface="Young Serif"/>
                <a:cs typeface="Young Serif"/>
                <a:sym typeface="Young Serif"/>
              </a:rPr>
              <a:t>Although India had the least spending in contrast to the rest of the top 10, they had the most even distribution of spending.</a:t>
            </a:r>
            <a:endParaRPr sz="1350">
              <a:solidFill>
                <a:schemeClr val="lt2"/>
              </a:solidFill>
              <a:latin typeface="Young Serif"/>
              <a:ea typeface="Young Serif"/>
              <a:cs typeface="Young Serif"/>
              <a:sym typeface="Young Serif"/>
            </a:endParaRPr>
          </a:p>
          <a:p>
            <a:pPr indent="0" lvl="0" marL="457200" rtl="0" algn="l">
              <a:lnSpc>
                <a:spcPct val="150000"/>
              </a:lnSpc>
              <a:spcBef>
                <a:spcPts val="0"/>
              </a:spcBef>
              <a:spcAft>
                <a:spcPts val="0"/>
              </a:spcAft>
              <a:buNone/>
            </a:pPr>
            <a:r>
              <a:t/>
            </a:r>
            <a:endParaRPr sz="1350">
              <a:solidFill>
                <a:schemeClr val="lt1"/>
              </a:solidFill>
              <a:latin typeface="Young Serif"/>
              <a:ea typeface="Young Serif"/>
              <a:cs typeface="Young Serif"/>
              <a:sym typeface="Young Serif"/>
            </a:endParaRPr>
          </a:p>
        </p:txBody>
      </p:sp>
      <p:sp>
        <p:nvSpPr>
          <p:cNvPr id="314" name="Google Shape;314;p44"/>
          <p:cNvSpPr txBox="1"/>
          <p:nvPr/>
        </p:nvSpPr>
        <p:spPr>
          <a:xfrm>
            <a:off x="5036400" y="1195425"/>
            <a:ext cx="3591300" cy="3350400"/>
          </a:xfrm>
          <a:prstGeom prst="rect">
            <a:avLst/>
          </a:prstGeom>
          <a:noFill/>
          <a:ln>
            <a:noFill/>
          </a:ln>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Clr>
                <a:schemeClr val="lt1"/>
              </a:buClr>
              <a:buSzPts val="1350"/>
              <a:buFont typeface="Young Serif"/>
              <a:buChar char="●"/>
            </a:pPr>
            <a:r>
              <a:rPr lang="en" sz="1350">
                <a:solidFill>
                  <a:schemeClr val="lt1"/>
                </a:solidFill>
                <a:latin typeface="Young Serif"/>
                <a:ea typeface="Young Serif"/>
                <a:cs typeface="Young Serif"/>
                <a:sym typeface="Young Serif"/>
              </a:rPr>
              <a:t>The </a:t>
            </a:r>
            <a:r>
              <a:rPr lang="en" sz="1350">
                <a:solidFill>
                  <a:schemeClr val="lt1"/>
                </a:solidFill>
                <a:latin typeface="Young Serif"/>
                <a:ea typeface="Young Serif"/>
                <a:cs typeface="Young Serif"/>
                <a:sym typeface="Young Serif"/>
              </a:rPr>
              <a:t>line plots</a:t>
            </a:r>
            <a:r>
              <a:rPr lang="en" sz="1350">
                <a:solidFill>
                  <a:schemeClr val="lt1"/>
                </a:solidFill>
                <a:latin typeface="Young Serif"/>
                <a:ea typeface="Young Serif"/>
                <a:cs typeface="Young Serif"/>
                <a:sym typeface="Young Serif"/>
              </a:rPr>
              <a:t> show a spike in spending in 2020, alluding to the impact of COVID</a:t>
            </a:r>
            <a:endParaRPr sz="1350">
              <a:solidFill>
                <a:schemeClr val="lt1"/>
              </a:solidFill>
              <a:latin typeface="Young Serif"/>
              <a:ea typeface="Young Serif"/>
              <a:cs typeface="Young Serif"/>
              <a:sym typeface="Young Serif"/>
            </a:endParaRPr>
          </a:p>
          <a:p>
            <a:pPr indent="-314325" lvl="1" marL="914400" rtl="0" algn="l">
              <a:lnSpc>
                <a:spcPct val="150000"/>
              </a:lnSpc>
              <a:spcBef>
                <a:spcPts val="0"/>
              </a:spcBef>
              <a:spcAft>
                <a:spcPts val="0"/>
              </a:spcAft>
              <a:buClr>
                <a:schemeClr val="lt2"/>
              </a:buClr>
              <a:buSzPts val="1350"/>
              <a:buFont typeface="Young Serif"/>
              <a:buChar char="○"/>
            </a:pPr>
            <a:r>
              <a:rPr lang="en" sz="1350">
                <a:solidFill>
                  <a:schemeClr val="lt2"/>
                </a:solidFill>
                <a:latin typeface="Young Serif"/>
                <a:ea typeface="Young Serif"/>
                <a:cs typeface="Young Serif"/>
                <a:sym typeface="Young Serif"/>
              </a:rPr>
              <a:t>Healthcare spending increased due to the hospital funding and vaccine development</a:t>
            </a:r>
            <a:endParaRPr sz="1350">
              <a:solidFill>
                <a:schemeClr val="lt2"/>
              </a:solidFill>
              <a:latin typeface="Young Serif"/>
              <a:ea typeface="Young Serif"/>
              <a:cs typeface="Young Serif"/>
              <a:sym typeface="Young Serif"/>
            </a:endParaRPr>
          </a:p>
          <a:p>
            <a:pPr indent="-314325" lvl="1" marL="914400" rtl="0" algn="l">
              <a:lnSpc>
                <a:spcPct val="150000"/>
              </a:lnSpc>
              <a:spcBef>
                <a:spcPts val="0"/>
              </a:spcBef>
              <a:spcAft>
                <a:spcPts val="0"/>
              </a:spcAft>
              <a:buClr>
                <a:schemeClr val="lt1"/>
              </a:buClr>
              <a:buSzPts val="1350"/>
              <a:buFont typeface="Young Serif"/>
              <a:buChar char="○"/>
            </a:pPr>
            <a:r>
              <a:rPr lang="en" sz="1350">
                <a:solidFill>
                  <a:schemeClr val="lt1"/>
                </a:solidFill>
                <a:latin typeface="Young Serif"/>
                <a:ea typeface="Young Serif"/>
                <a:cs typeface="Young Serif"/>
                <a:sym typeface="Young Serif"/>
              </a:rPr>
              <a:t>Education spending increased due to investments in online learning and support for schools</a:t>
            </a:r>
            <a:endParaRPr sz="1350">
              <a:solidFill>
                <a:schemeClr val="lt1"/>
              </a:solidFill>
              <a:latin typeface="Young Serif"/>
              <a:ea typeface="Young Serif"/>
              <a:cs typeface="Young Serif"/>
              <a:sym typeface="Young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nvSpPr>
        <p:spPr>
          <a:xfrm>
            <a:off x="456150" y="432550"/>
            <a:ext cx="35862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50">
                <a:solidFill>
                  <a:schemeClr val="dk1"/>
                </a:solidFill>
                <a:latin typeface="Young Serif"/>
                <a:ea typeface="Young Serif"/>
                <a:cs typeface="Young Serif"/>
                <a:sym typeface="Young Serif"/>
              </a:rPr>
              <a:t>Datasets Used</a:t>
            </a:r>
            <a:endParaRPr sz="3350">
              <a:solidFill>
                <a:schemeClr val="dk1"/>
              </a:solidFill>
              <a:latin typeface="Young Serif"/>
              <a:ea typeface="Young Serif"/>
              <a:cs typeface="Young Serif"/>
              <a:sym typeface="Young Serif"/>
            </a:endParaRPr>
          </a:p>
        </p:txBody>
      </p:sp>
      <p:graphicFrame>
        <p:nvGraphicFramePr>
          <p:cNvPr id="224" name="Google Shape;224;p32"/>
          <p:cNvGraphicFramePr/>
          <p:nvPr/>
        </p:nvGraphicFramePr>
        <p:xfrm>
          <a:off x="2330600" y="1247050"/>
          <a:ext cx="3000000" cy="3000000"/>
        </p:xfrm>
        <a:graphic>
          <a:graphicData uri="http://schemas.openxmlformats.org/drawingml/2006/table">
            <a:tbl>
              <a:tblPr>
                <a:noFill/>
                <a:tableStyleId>{E76AE274-D136-453C-A420-1379227BA714}</a:tableStyleId>
              </a:tblPr>
              <a:tblGrid>
                <a:gridCol w="2241400"/>
                <a:gridCol w="2241400"/>
              </a:tblGrid>
              <a:tr h="1679850">
                <a:tc>
                  <a:txBody>
                    <a:bodyPr/>
                    <a:lstStyle/>
                    <a:p>
                      <a:pPr indent="-330200" lvl="0" marL="457200" rtl="0" algn="l">
                        <a:spcBef>
                          <a:spcPts val="0"/>
                        </a:spcBef>
                        <a:spcAft>
                          <a:spcPts val="0"/>
                        </a:spcAft>
                        <a:buClr>
                          <a:schemeClr val="dk1"/>
                        </a:buClr>
                        <a:buSzPts val="1600"/>
                        <a:buFont typeface="Rubik"/>
                        <a:buChar char="●"/>
                      </a:pPr>
                      <a:r>
                        <a:rPr lang="en" sz="1600">
                          <a:solidFill>
                            <a:schemeClr val="dk1"/>
                          </a:solidFill>
                          <a:latin typeface="Rubik"/>
                          <a:ea typeface="Rubik"/>
                          <a:cs typeface="Rubik"/>
                          <a:sym typeface="Rubik"/>
                        </a:rPr>
                        <a:t>SIPRI Military Expenditure Database</a:t>
                      </a:r>
                      <a:endParaRPr sz="1600">
                        <a:solidFill>
                          <a:schemeClr val="dk1"/>
                        </a:solidFill>
                        <a:latin typeface="Rubik"/>
                        <a:ea typeface="Rubik"/>
                        <a:cs typeface="Rubik"/>
                        <a:sym typeface="Rubik"/>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Rubik"/>
                        <a:buChar char="●"/>
                      </a:pPr>
                      <a:r>
                        <a:rPr lang="en" sz="1600">
                          <a:solidFill>
                            <a:schemeClr val="dk1"/>
                          </a:solidFill>
                          <a:latin typeface="Rubik"/>
                          <a:ea typeface="Rubik"/>
                          <a:cs typeface="Rubik"/>
                          <a:sym typeface="Rubik"/>
                        </a:rPr>
                        <a:t>Military Expenditure Data (SIPRI)</a:t>
                      </a:r>
                      <a:endParaRPr sz="1600">
                        <a:solidFill>
                          <a:schemeClr val="dk1"/>
                        </a:solidFill>
                        <a:latin typeface="Rubik"/>
                        <a:ea typeface="Rubik"/>
                        <a:cs typeface="Rubik"/>
                        <a:sym typeface="Rubik"/>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1748250">
                <a:tc>
                  <a:txBody>
                    <a:bodyPr/>
                    <a:lstStyle/>
                    <a:p>
                      <a:pPr indent="-330200" lvl="0" marL="457200" rtl="0" algn="l">
                        <a:spcBef>
                          <a:spcPts val="0"/>
                        </a:spcBef>
                        <a:spcAft>
                          <a:spcPts val="0"/>
                        </a:spcAft>
                        <a:buClr>
                          <a:schemeClr val="dk1"/>
                        </a:buClr>
                        <a:buSzPts val="1600"/>
                        <a:buFont typeface="Rubik"/>
                        <a:buChar char="●"/>
                      </a:pPr>
                      <a:r>
                        <a:rPr lang="en" sz="1600">
                          <a:solidFill>
                            <a:schemeClr val="dk1"/>
                          </a:solidFill>
                          <a:latin typeface="Rubik"/>
                          <a:ea typeface="Rubik"/>
                          <a:cs typeface="Rubik"/>
                          <a:sym typeface="Rubik"/>
                        </a:rPr>
                        <a:t>Education Expenditure Data (UNESCO)</a:t>
                      </a:r>
                      <a:endParaRPr sz="1600">
                        <a:solidFill>
                          <a:schemeClr val="dk1"/>
                        </a:solidFill>
                        <a:latin typeface="Rubik"/>
                        <a:ea typeface="Rubik"/>
                        <a:cs typeface="Rubik"/>
                        <a:sym typeface="Rubik"/>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36550" lvl="0" marL="457200" rtl="0" algn="l">
                        <a:spcBef>
                          <a:spcPts val="0"/>
                        </a:spcBef>
                        <a:spcAft>
                          <a:spcPts val="0"/>
                        </a:spcAft>
                        <a:buClr>
                          <a:schemeClr val="dk1"/>
                        </a:buClr>
                        <a:buSzPts val="1700"/>
                        <a:buFont typeface="Rubik"/>
                        <a:buChar char="●"/>
                      </a:pPr>
                      <a:r>
                        <a:rPr lang="en" sz="1700">
                          <a:solidFill>
                            <a:schemeClr val="dk1"/>
                          </a:solidFill>
                          <a:latin typeface="Rubik"/>
                          <a:ea typeface="Rubik"/>
                          <a:cs typeface="Rubik"/>
                          <a:sym typeface="Rubik"/>
                        </a:rPr>
                        <a:t>Health Expenditure Data</a:t>
                      </a:r>
                      <a:endParaRPr sz="1700">
                        <a:solidFill>
                          <a:schemeClr val="dk1"/>
                        </a:solidFill>
                        <a:latin typeface="Rubik"/>
                        <a:ea typeface="Rubik"/>
                        <a:cs typeface="Rubik"/>
                        <a:sym typeface="Rubik"/>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 10 Countries </a:t>
            </a:r>
            <a:endParaRPr/>
          </a:p>
        </p:txBody>
      </p:sp>
      <p:pic>
        <p:nvPicPr>
          <p:cNvPr id="230" name="Google Shape;230;p33" title="allcat_spend.png"/>
          <p:cNvPicPr preferRelativeResize="0"/>
          <p:nvPr/>
        </p:nvPicPr>
        <p:blipFill rotWithShape="1">
          <a:blip r:embed="rId3">
            <a:alphaModFix/>
          </a:blip>
          <a:srcRect b="31425" l="2015" r="1987" t="30974"/>
          <a:stretch/>
        </p:blipFill>
        <p:spPr>
          <a:xfrm>
            <a:off x="352950" y="2418375"/>
            <a:ext cx="8438098" cy="1710575"/>
          </a:xfrm>
          <a:prstGeom prst="rect">
            <a:avLst/>
          </a:prstGeom>
          <a:noFill/>
          <a:ln>
            <a:noFill/>
          </a:ln>
        </p:spPr>
      </p:pic>
      <p:sp>
        <p:nvSpPr>
          <p:cNvPr id="231" name="Google Shape;231;p33"/>
          <p:cNvSpPr txBox="1"/>
          <p:nvPr/>
        </p:nvSpPr>
        <p:spPr>
          <a:xfrm>
            <a:off x="3349050" y="1148225"/>
            <a:ext cx="25338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lt1"/>
                </a:solidFill>
                <a:latin typeface="Young Serif"/>
                <a:ea typeface="Young Serif"/>
                <a:cs typeface="Young Serif"/>
                <a:sym typeface="Young Serif"/>
              </a:rPr>
              <a:t>Total Spending (2017-2021)</a:t>
            </a:r>
            <a:endParaRPr sz="1350">
              <a:solidFill>
                <a:schemeClr val="lt1"/>
              </a:solidFill>
              <a:latin typeface="Young Serif"/>
              <a:ea typeface="Young Serif"/>
              <a:cs typeface="Young Serif"/>
              <a:sym typeface="Young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Average Spending</a:t>
            </a:r>
            <a:endParaRPr/>
          </a:p>
        </p:txBody>
      </p:sp>
      <p:pic>
        <p:nvPicPr>
          <p:cNvPr id="237" name="Google Shape;237;p34" title="spend_barchart.png"/>
          <p:cNvPicPr preferRelativeResize="0"/>
          <p:nvPr/>
        </p:nvPicPr>
        <p:blipFill>
          <a:blip r:embed="rId3">
            <a:alphaModFix/>
          </a:blip>
          <a:stretch>
            <a:fillRect/>
          </a:stretch>
        </p:blipFill>
        <p:spPr>
          <a:xfrm>
            <a:off x="1636013" y="1094400"/>
            <a:ext cx="5835863" cy="374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5" title="Military_spend_percent_lineplot.png"/>
          <p:cNvPicPr preferRelativeResize="0"/>
          <p:nvPr/>
        </p:nvPicPr>
        <p:blipFill>
          <a:blip r:embed="rId3">
            <a:alphaModFix/>
          </a:blip>
          <a:stretch>
            <a:fillRect/>
          </a:stretch>
        </p:blipFill>
        <p:spPr>
          <a:xfrm>
            <a:off x="613475" y="2533901"/>
            <a:ext cx="3700977" cy="2205050"/>
          </a:xfrm>
          <a:prstGeom prst="rect">
            <a:avLst/>
          </a:prstGeom>
          <a:noFill/>
          <a:ln>
            <a:noFill/>
          </a:ln>
        </p:spPr>
      </p:pic>
      <p:pic>
        <p:nvPicPr>
          <p:cNvPr id="243" name="Google Shape;243;p35" title="Health_spend_percent_lineplot.png"/>
          <p:cNvPicPr preferRelativeResize="0"/>
          <p:nvPr/>
        </p:nvPicPr>
        <p:blipFill>
          <a:blip r:embed="rId4">
            <a:alphaModFix/>
          </a:blip>
          <a:stretch>
            <a:fillRect/>
          </a:stretch>
        </p:blipFill>
        <p:spPr>
          <a:xfrm>
            <a:off x="5033666" y="291000"/>
            <a:ext cx="3798308" cy="2280751"/>
          </a:xfrm>
          <a:prstGeom prst="rect">
            <a:avLst/>
          </a:prstGeom>
          <a:noFill/>
          <a:ln>
            <a:noFill/>
          </a:ln>
        </p:spPr>
      </p:pic>
      <p:pic>
        <p:nvPicPr>
          <p:cNvPr id="244" name="Google Shape;244;p35" title="Education_spend_percent_lineplot.png"/>
          <p:cNvPicPr preferRelativeResize="0"/>
          <p:nvPr/>
        </p:nvPicPr>
        <p:blipFill>
          <a:blip r:embed="rId5">
            <a:alphaModFix/>
          </a:blip>
          <a:stretch>
            <a:fillRect/>
          </a:stretch>
        </p:blipFill>
        <p:spPr>
          <a:xfrm>
            <a:off x="4966480" y="2496050"/>
            <a:ext cx="3892495" cy="2280749"/>
          </a:xfrm>
          <a:prstGeom prst="rect">
            <a:avLst/>
          </a:prstGeom>
          <a:noFill/>
          <a:ln>
            <a:noFill/>
          </a:ln>
        </p:spPr>
      </p:pic>
      <p:sp>
        <p:nvSpPr>
          <p:cNvPr id="245" name="Google Shape;245;p35"/>
          <p:cNvSpPr txBox="1"/>
          <p:nvPr/>
        </p:nvSpPr>
        <p:spPr>
          <a:xfrm>
            <a:off x="464025" y="503350"/>
            <a:ext cx="48996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50">
                <a:solidFill>
                  <a:schemeClr val="dk1"/>
                </a:solidFill>
                <a:latin typeface="Young Serif"/>
                <a:ea typeface="Young Serif"/>
                <a:cs typeface="Young Serif"/>
                <a:sym typeface="Young Serif"/>
              </a:rPr>
              <a:t>Military, Education, and Healthcare Spending</a:t>
            </a:r>
            <a:endParaRPr sz="2150">
              <a:solidFill>
                <a:schemeClr val="dk1"/>
              </a:solidFill>
              <a:latin typeface="Young Serif"/>
              <a:ea typeface="Young Serif"/>
              <a:cs typeface="Young Serif"/>
              <a:sym typeface="Young Serif"/>
            </a:endParaRPr>
          </a:p>
          <a:p>
            <a:pPr indent="0" lvl="0" marL="0" rtl="0" algn="l">
              <a:spcBef>
                <a:spcPts val="0"/>
              </a:spcBef>
              <a:spcAft>
                <a:spcPts val="0"/>
              </a:spcAft>
              <a:buNone/>
            </a:pPr>
            <a:r>
              <a:rPr lang="en" sz="2150">
                <a:solidFill>
                  <a:schemeClr val="dk1"/>
                </a:solidFill>
                <a:latin typeface="Young Serif"/>
                <a:ea typeface="Young Serif"/>
                <a:cs typeface="Young Serif"/>
                <a:sym typeface="Young Serif"/>
              </a:rPr>
              <a:t>As Percentage of GDP</a:t>
            </a:r>
            <a:endParaRPr sz="2150">
              <a:solidFill>
                <a:schemeClr val="dk1"/>
              </a:solidFill>
              <a:latin typeface="Young Serif"/>
              <a:ea typeface="Young Serif"/>
              <a:cs typeface="Young Serif"/>
              <a:sym typeface="Young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291000" y="298850"/>
            <a:ext cx="85095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chemeClr val="dk1"/>
                </a:solidFill>
                <a:latin typeface="Young Serif"/>
                <a:ea typeface="Young Serif"/>
                <a:cs typeface="Young Serif"/>
                <a:sym typeface="Young Serif"/>
              </a:rPr>
              <a:t>Comparing Education, Healthcare, and Military Spending Per Country</a:t>
            </a:r>
            <a:endParaRPr sz="1750">
              <a:solidFill>
                <a:schemeClr val="dk1"/>
              </a:solidFill>
              <a:latin typeface="Young Serif"/>
              <a:ea typeface="Young Serif"/>
              <a:cs typeface="Young Serif"/>
              <a:sym typeface="Young Serif"/>
            </a:endParaRPr>
          </a:p>
        </p:txBody>
      </p:sp>
      <p:pic>
        <p:nvPicPr>
          <p:cNvPr id="251" name="Google Shape;251;p36" title="Japan_avgspend_pie.png"/>
          <p:cNvPicPr preferRelativeResize="0"/>
          <p:nvPr/>
        </p:nvPicPr>
        <p:blipFill>
          <a:blip r:embed="rId3">
            <a:alphaModFix/>
          </a:blip>
          <a:stretch>
            <a:fillRect/>
          </a:stretch>
        </p:blipFill>
        <p:spPr>
          <a:xfrm>
            <a:off x="3295350" y="723525"/>
            <a:ext cx="2224927" cy="2210349"/>
          </a:xfrm>
          <a:prstGeom prst="rect">
            <a:avLst/>
          </a:prstGeom>
          <a:noFill/>
          <a:ln>
            <a:noFill/>
          </a:ln>
        </p:spPr>
      </p:pic>
      <p:pic>
        <p:nvPicPr>
          <p:cNvPr id="252" name="Google Shape;252;p36" title="China_avgspend_pie.png"/>
          <p:cNvPicPr preferRelativeResize="0"/>
          <p:nvPr/>
        </p:nvPicPr>
        <p:blipFill>
          <a:blip r:embed="rId4">
            <a:alphaModFix/>
          </a:blip>
          <a:stretch>
            <a:fillRect/>
          </a:stretch>
        </p:blipFill>
        <p:spPr>
          <a:xfrm>
            <a:off x="6456975" y="723552"/>
            <a:ext cx="2321126" cy="2291624"/>
          </a:xfrm>
          <a:prstGeom prst="rect">
            <a:avLst/>
          </a:prstGeom>
          <a:noFill/>
          <a:ln>
            <a:noFill/>
          </a:ln>
        </p:spPr>
      </p:pic>
      <p:pic>
        <p:nvPicPr>
          <p:cNvPr id="253" name="Google Shape;253;p36" title="Italy_avgspend_pie.png"/>
          <p:cNvPicPr preferRelativeResize="0"/>
          <p:nvPr/>
        </p:nvPicPr>
        <p:blipFill rotWithShape="1">
          <a:blip r:embed="rId5">
            <a:alphaModFix/>
          </a:blip>
          <a:srcRect b="8003" l="0" r="0" t="0"/>
          <a:stretch/>
        </p:blipFill>
        <p:spPr>
          <a:xfrm>
            <a:off x="3295350" y="2839150"/>
            <a:ext cx="2224927" cy="2029898"/>
          </a:xfrm>
          <a:prstGeom prst="rect">
            <a:avLst/>
          </a:prstGeom>
          <a:noFill/>
          <a:ln>
            <a:noFill/>
          </a:ln>
        </p:spPr>
      </p:pic>
      <p:pic>
        <p:nvPicPr>
          <p:cNvPr id="254" name="Google Shape;254;p36" title="India_avgspend_pie.png"/>
          <p:cNvPicPr preferRelativeResize="0"/>
          <p:nvPr/>
        </p:nvPicPr>
        <p:blipFill>
          <a:blip r:embed="rId6">
            <a:alphaModFix/>
          </a:blip>
          <a:stretch>
            <a:fillRect/>
          </a:stretch>
        </p:blipFill>
        <p:spPr>
          <a:xfrm>
            <a:off x="475950" y="712976"/>
            <a:ext cx="2268826" cy="2263266"/>
          </a:xfrm>
          <a:prstGeom prst="rect">
            <a:avLst/>
          </a:prstGeom>
          <a:noFill/>
          <a:ln>
            <a:noFill/>
          </a:ln>
        </p:spPr>
      </p:pic>
      <p:pic>
        <p:nvPicPr>
          <p:cNvPr id="255" name="Google Shape;255;p36" title="United Kingdom_avgspend_pie.png"/>
          <p:cNvPicPr preferRelativeResize="0"/>
          <p:nvPr/>
        </p:nvPicPr>
        <p:blipFill>
          <a:blip r:embed="rId7">
            <a:alphaModFix/>
          </a:blip>
          <a:stretch>
            <a:fillRect/>
          </a:stretch>
        </p:blipFill>
        <p:spPr>
          <a:xfrm>
            <a:off x="6456975" y="2884500"/>
            <a:ext cx="2321137" cy="1984548"/>
          </a:xfrm>
          <a:prstGeom prst="rect">
            <a:avLst/>
          </a:prstGeom>
          <a:noFill/>
          <a:ln>
            <a:noFill/>
          </a:ln>
        </p:spPr>
      </p:pic>
      <p:pic>
        <p:nvPicPr>
          <p:cNvPr id="256" name="Google Shape;256;p36" title="Germany_avgspend_pie.png"/>
          <p:cNvPicPr preferRelativeResize="0"/>
          <p:nvPr/>
        </p:nvPicPr>
        <p:blipFill rotWithShape="1">
          <a:blip r:embed="rId8">
            <a:alphaModFix/>
          </a:blip>
          <a:srcRect b="9115" l="0" r="0" t="0"/>
          <a:stretch/>
        </p:blipFill>
        <p:spPr>
          <a:xfrm>
            <a:off x="475950" y="2884499"/>
            <a:ext cx="2268826" cy="1984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title="United States of America_avgspend_pie.png"/>
          <p:cNvPicPr preferRelativeResize="0"/>
          <p:nvPr/>
        </p:nvPicPr>
        <p:blipFill>
          <a:blip r:embed="rId3">
            <a:alphaModFix/>
          </a:blip>
          <a:stretch>
            <a:fillRect/>
          </a:stretch>
        </p:blipFill>
        <p:spPr>
          <a:xfrm>
            <a:off x="1116775" y="729138"/>
            <a:ext cx="2974525" cy="2228001"/>
          </a:xfrm>
          <a:prstGeom prst="rect">
            <a:avLst/>
          </a:prstGeom>
          <a:noFill/>
          <a:ln>
            <a:noFill/>
          </a:ln>
        </p:spPr>
      </p:pic>
      <p:sp>
        <p:nvSpPr>
          <p:cNvPr id="262" name="Google Shape;262;p37"/>
          <p:cNvSpPr txBox="1"/>
          <p:nvPr/>
        </p:nvSpPr>
        <p:spPr>
          <a:xfrm>
            <a:off x="314575" y="275225"/>
            <a:ext cx="81714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a:solidFill>
                  <a:schemeClr val="dk1"/>
                </a:solidFill>
                <a:latin typeface="Young Serif"/>
                <a:ea typeface="Young Serif"/>
                <a:cs typeface="Young Serif"/>
                <a:sym typeface="Young Serif"/>
              </a:rPr>
              <a:t>Comparing Education, Healthcare, and Military Spending Per Country</a:t>
            </a:r>
            <a:endParaRPr sz="1750">
              <a:solidFill>
                <a:schemeClr val="dk1"/>
              </a:solidFill>
              <a:latin typeface="Young Serif"/>
              <a:ea typeface="Young Serif"/>
              <a:cs typeface="Young Serif"/>
              <a:sym typeface="Young Serif"/>
            </a:endParaRPr>
          </a:p>
        </p:txBody>
      </p:sp>
      <p:pic>
        <p:nvPicPr>
          <p:cNvPr id="263" name="Google Shape;263;p37" title="France_avgspend_pie.png"/>
          <p:cNvPicPr preferRelativeResize="0"/>
          <p:nvPr/>
        </p:nvPicPr>
        <p:blipFill>
          <a:blip r:embed="rId4">
            <a:alphaModFix/>
          </a:blip>
          <a:stretch>
            <a:fillRect/>
          </a:stretch>
        </p:blipFill>
        <p:spPr>
          <a:xfrm>
            <a:off x="5185502" y="766038"/>
            <a:ext cx="2167977" cy="2154226"/>
          </a:xfrm>
          <a:prstGeom prst="rect">
            <a:avLst/>
          </a:prstGeom>
          <a:noFill/>
          <a:ln>
            <a:noFill/>
          </a:ln>
        </p:spPr>
      </p:pic>
      <p:pic>
        <p:nvPicPr>
          <p:cNvPr id="264" name="Google Shape;264;p37" title="Canada_avgspend_pie.png"/>
          <p:cNvPicPr preferRelativeResize="0"/>
          <p:nvPr/>
        </p:nvPicPr>
        <p:blipFill rotWithShape="1">
          <a:blip r:embed="rId5">
            <a:alphaModFix/>
          </a:blip>
          <a:srcRect b="6288" l="0" r="0" t="0"/>
          <a:stretch/>
        </p:blipFill>
        <p:spPr>
          <a:xfrm>
            <a:off x="1506000" y="2818000"/>
            <a:ext cx="2196076" cy="2018774"/>
          </a:xfrm>
          <a:prstGeom prst="rect">
            <a:avLst/>
          </a:prstGeom>
          <a:noFill/>
          <a:ln>
            <a:noFill/>
          </a:ln>
        </p:spPr>
      </p:pic>
      <p:pic>
        <p:nvPicPr>
          <p:cNvPr id="265" name="Google Shape;265;p37" title="Brazil_avgspend_pie.png"/>
          <p:cNvPicPr preferRelativeResize="0"/>
          <p:nvPr/>
        </p:nvPicPr>
        <p:blipFill rotWithShape="1">
          <a:blip r:embed="rId6">
            <a:alphaModFix/>
          </a:blip>
          <a:srcRect b="8399" l="0" r="0" t="0"/>
          <a:stretch/>
        </p:blipFill>
        <p:spPr>
          <a:xfrm>
            <a:off x="5180675" y="2818000"/>
            <a:ext cx="2177623" cy="1973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nvSpPr>
        <p:spPr>
          <a:xfrm>
            <a:off x="432575" y="298850"/>
            <a:ext cx="61698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Young Serif"/>
                <a:ea typeface="Young Serif"/>
                <a:cs typeface="Young Serif"/>
                <a:sym typeface="Young Serif"/>
              </a:rPr>
              <a:t>Spending Per Capita vs GDP Per Capita (in USD $)</a:t>
            </a:r>
            <a:endParaRPr sz="2400">
              <a:solidFill>
                <a:schemeClr val="lt1"/>
              </a:solidFill>
              <a:latin typeface="Young Serif"/>
              <a:ea typeface="Young Serif"/>
              <a:cs typeface="Young Serif"/>
              <a:sym typeface="Young Serif"/>
            </a:endParaRPr>
          </a:p>
        </p:txBody>
      </p:sp>
      <p:pic>
        <p:nvPicPr>
          <p:cNvPr id="271" name="Google Shape;271;p38" title="Education_spendvsgdp_abs.png"/>
          <p:cNvPicPr preferRelativeResize="0"/>
          <p:nvPr/>
        </p:nvPicPr>
        <p:blipFill>
          <a:blip r:embed="rId3">
            <a:alphaModFix/>
          </a:blip>
          <a:stretch>
            <a:fillRect/>
          </a:stretch>
        </p:blipFill>
        <p:spPr>
          <a:xfrm>
            <a:off x="1487163" y="1353875"/>
            <a:ext cx="6169677" cy="344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nvSpPr>
        <p:spPr>
          <a:xfrm>
            <a:off x="432575" y="298850"/>
            <a:ext cx="62289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Young Serif"/>
                <a:ea typeface="Young Serif"/>
                <a:cs typeface="Young Serif"/>
                <a:sym typeface="Young Serif"/>
              </a:rPr>
              <a:t>Spending Per Capita vs GDP Per Capita (in USD $)</a:t>
            </a:r>
            <a:endParaRPr sz="2400">
              <a:solidFill>
                <a:schemeClr val="lt1"/>
              </a:solidFill>
              <a:latin typeface="Young Serif"/>
              <a:ea typeface="Young Serif"/>
              <a:cs typeface="Young Serif"/>
              <a:sym typeface="Young Serif"/>
            </a:endParaRPr>
          </a:p>
        </p:txBody>
      </p:sp>
      <p:pic>
        <p:nvPicPr>
          <p:cNvPr id="277" name="Google Shape;277;p39" title="Healthcare_spendvsgdp_abs.png"/>
          <p:cNvPicPr preferRelativeResize="0"/>
          <p:nvPr/>
        </p:nvPicPr>
        <p:blipFill>
          <a:blip r:embed="rId3">
            <a:alphaModFix/>
          </a:blip>
          <a:stretch>
            <a:fillRect/>
          </a:stretch>
        </p:blipFill>
        <p:spPr>
          <a:xfrm>
            <a:off x="1497300" y="1360575"/>
            <a:ext cx="6149376" cy="3429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yllabus / Course Overview #1">
  <a:themeElements>
    <a:clrScheme name="Simple Light">
      <a:dk1>
        <a:srgbClr val="03045E"/>
      </a:dk1>
      <a:lt1>
        <a:srgbClr val="CAF0F8"/>
      </a:lt1>
      <a:dk2>
        <a:srgbClr val="00508A"/>
      </a:dk2>
      <a:lt2>
        <a:srgbClr val="FFFFFF"/>
      </a:lt2>
      <a:accent1>
        <a:srgbClr val="86FFFF"/>
      </a:accent1>
      <a:accent2>
        <a:srgbClr val="90E0EF"/>
      </a:accent2>
      <a:accent3>
        <a:srgbClr val="0077B6"/>
      </a:accent3>
      <a:accent4>
        <a:srgbClr val="0096C7"/>
      </a:accent4>
      <a:accent5>
        <a:srgbClr val="00B4D8"/>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